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310" r:id="rId2"/>
    <p:sldId id="299" r:id="rId3"/>
    <p:sldId id="300" r:id="rId4"/>
    <p:sldId id="304" r:id="rId5"/>
    <p:sldId id="281" r:id="rId6"/>
    <p:sldId id="279" r:id="rId7"/>
    <p:sldId id="283" r:id="rId8"/>
    <p:sldId id="307" r:id="rId9"/>
    <p:sldId id="284" r:id="rId10"/>
    <p:sldId id="308" r:id="rId11"/>
    <p:sldId id="312" r:id="rId12"/>
    <p:sldId id="289" r:id="rId13"/>
    <p:sldId id="311" r:id="rId14"/>
    <p:sldId id="296" r:id="rId15"/>
    <p:sldId id="276" r:id="rId1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AEAF1"/>
    <a:srgbClr val="E9EDF4"/>
    <a:srgbClr val="E0FEFF"/>
    <a:srgbClr val="262673"/>
    <a:srgbClr val="D0D8E8"/>
    <a:srgbClr val="A6A6AE"/>
    <a:srgbClr val="CDCDDA"/>
    <a:srgbClr val="4F81B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64" autoAdjust="0"/>
    <p:restoredTop sz="94622" autoAdjust="0"/>
  </p:normalViewPr>
  <p:slideViewPr>
    <p:cSldViewPr snapToObjects="1">
      <p:cViewPr varScale="1">
        <p:scale>
          <a:sx n="65" d="100"/>
          <a:sy n="65" d="100"/>
        </p:scale>
        <p:origin x="110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52"/>
    </p:cViewPr>
  </p:sorterViewPr>
  <p:notesViewPr>
    <p:cSldViewPr snapToObjects="1">
      <p:cViewPr varScale="1">
        <p:scale>
          <a:sx n="78" d="100"/>
          <a:sy n="78" d="100"/>
        </p:scale>
        <p:origin x="3978" y="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hyperlink" Target="https://www.ua.gov.tr/programlar/firsatlar/ka3-ka347-genclik-diyalogu-ulusal/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a.gov.tr/programlar/firsatlar/ka3-ka347-genclik-diyalogu-ulusal/" TargetMode="External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09F5B-F923-44AD-96B7-562D4878D849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8D8920-6EEC-4C2A-957F-81745FAB24A1}">
      <dgm:prSet phldrT="[Text]" custT="1"/>
      <dgm:spPr/>
      <dgm:t>
        <a:bodyPr/>
        <a:lstStyle/>
        <a:p>
          <a:r>
            <a:rPr lang="tr-TR" sz="1400" dirty="0" smtClean="0">
              <a:solidFill>
                <a:schemeClr val="accent1"/>
              </a:solidFill>
            </a:rPr>
            <a:t>Politika Reformuna Destek</a:t>
          </a:r>
          <a:endParaRPr lang="en-US" sz="1400" dirty="0">
            <a:solidFill>
              <a:schemeClr val="accent1"/>
            </a:solidFill>
          </a:endParaRPr>
        </a:p>
      </dgm:t>
    </dgm:pt>
    <dgm:pt modelId="{D7C8A7C7-6D57-4283-B6BE-56E0F3D50279}" type="parTrans" cxnId="{18FE90D4-0BE6-4DB5-9419-C3DCDF522984}">
      <dgm:prSet/>
      <dgm:spPr/>
      <dgm:t>
        <a:bodyPr/>
        <a:lstStyle/>
        <a:p>
          <a:endParaRPr lang="en-US"/>
        </a:p>
      </dgm:t>
    </dgm:pt>
    <dgm:pt modelId="{4A91BE6A-411B-42AB-BE7D-D9B2F7F49FF9}" type="sibTrans" cxnId="{18FE90D4-0BE6-4DB5-9419-C3DCDF522984}">
      <dgm:prSet/>
      <dgm:spPr/>
      <dgm:t>
        <a:bodyPr/>
        <a:lstStyle/>
        <a:p>
          <a:endParaRPr lang="en-US"/>
        </a:p>
      </dgm:t>
    </dgm:pt>
    <dgm:pt modelId="{C234589D-4DED-42AB-B6A1-4D9753E3FA27}">
      <dgm:prSet phldrT="[Text]" custT="1"/>
      <dgm:spPr/>
      <dgm:t>
        <a:bodyPr/>
        <a:lstStyle/>
        <a:p>
          <a:r>
            <a:rPr lang="tr-TR" sz="1400" b="0" i="0" dirty="0" smtClean="0"/>
            <a:t>Yenilikçi politika geliştirme, politika diyaloğunun ve uygulamasının teşvik edilmesi</a:t>
          </a:r>
          <a:endParaRPr lang="en-US" sz="1400" dirty="0"/>
        </a:p>
      </dgm:t>
    </dgm:pt>
    <dgm:pt modelId="{A8E09AA5-413F-4552-BB07-1AFA74E985C0}" type="parTrans" cxnId="{628C0FF0-D1E1-4851-8B22-49ADA7E9414F}">
      <dgm:prSet/>
      <dgm:spPr/>
      <dgm:t>
        <a:bodyPr/>
        <a:lstStyle/>
        <a:p>
          <a:endParaRPr lang="en-US"/>
        </a:p>
      </dgm:t>
    </dgm:pt>
    <dgm:pt modelId="{7803DA8B-F851-4341-82FD-C92C7564BCE6}" type="sibTrans" cxnId="{628C0FF0-D1E1-4851-8B22-49ADA7E9414F}">
      <dgm:prSet/>
      <dgm:spPr/>
      <dgm:t>
        <a:bodyPr/>
        <a:lstStyle/>
        <a:p>
          <a:endParaRPr lang="en-US"/>
        </a:p>
      </dgm:t>
    </dgm:pt>
    <dgm:pt modelId="{9C2DDAD6-0BED-4C71-B566-E2A9F743904D}">
      <dgm:prSet phldrT="[Text]" custT="1"/>
      <dgm:spPr/>
      <dgm:t>
        <a:bodyPr/>
        <a:lstStyle/>
        <a:p>
          <a:r>
            <a:rPr lang="tr-TR" sz="1400" b="0" i="0" dirty="0" smtClean="0"/>
            <a:t>Yurt içi ve yurt dışında gerçekleşen ve karar alıcılarla gençleri buluşturan Gençlik Diyalogları için imkânlar sunma</a:t>
          </a:r>
          <a:endParaRPr lang="en-US" sz="1400" dirty="0"/>
        </a:p>
      </dgm:t>
    </dgm:pt>
    <dgm:pt modelId="{2F695D2F-E2CB-4716-BACA-69F6B850E407}" type="parTrans" cxnId="{F1428760-34C6-442E-9900-BEF8AD391039}">
      <dgm:prSet/>
      <dgm:spPr/>
      <dgm:t>
        <a:bodyPr/>
        <a:lstStyle/>
        <a:p>
          <a:endParaRPr lang="en-US"/>
        </a:p>
      </dgm:t>
    </dgm:pt>
    <dgm:pt modelId="{E815BD4E-2A2C-4D5F-8297-F78D3DE8DA1C}" type="sibTrans" cxnId="{F1428760-34C6-442E-9900-BEF8AD391039}">
      <dgm:prSet/>
      <dgm:spPr/>
      <dgm:t>
        <a:bodyPr/>
        <a:lstStyle/>
        <a:p>
          <a:endParaRPr lang="en-US"/>
        </a:p>
      </dgm:t>
    </dgm:pt>
    <dgm:pt modelId="{1C2F8E3D-0C08-49E5-993A-2C88696C98C8}">
      <dgm:prSet phldrT="[Text]" custT="1"/>
      <dgm:spPr/>
      <dgm:t>
        <a:bodyPr/>
        <a:lstStyle/>
        <a:p>
          <a:r>
            <a:rPr lang="tr-TR" sz="1400" b="0" i="0" dirty="0" smtClean="0"/>
            <a:t>Eğitim, öğretim ve gençlik alanlarında YAYGIN ÖĞRENME TEMELLİ bilgi alışverişinin teşvik edilmesi</a:t>
          </a:r>
          <a:endParaRPr lang="en-US" sz="1400" dirty="0"/>
        </a:p>
      </dgm:t>
    </dgm:pt>
    <dgm:pt modelId="{BE21773C-63C9-4A08-8F90-565AEDE9BCE9}" type="sibTrans" cxnId="{C3D6B774-78CC-4521-B361-8D7AA2A56C97}">
      <dgm:prSet/>
      <dgm:spPr/>
      <dgm:t>
        <a:bodyPr/>
        <a:lstStyle/>
        <a:p>
          <a:endParaRPr lang="en-US"/>
        </a:p>
      </dgm:t>
    </dgm:pt>
    <dgm:pt modelId="{4BEF81CB-571B-490D-97E5-7666A3AA2731}" type="parTrans" cxnId="{C3D6B774-78CC-4521-B361-8D7AA2A56C97}">
      <dgm:prSet/>
      <dgm:spPr/>
      <dgm:t>
        <a:bodyPr/>
        <a:lstStyle/>
        <a:p>
          <a:endParaRPr lang="en-US"/>
        </a:p>
      </dgm:t>
    </dgm:pt>
    <dgm:pt modelId="{706ABAB3-AE60-48F8-A338-3299D4C25102}" type="asst">
      <dgm:prSet phldrT="[Text]" custT="1"/>
      <dgm:spPr/>
      <dgm:t>
        <a:bodyPr/>
        <a:lstStyle/>
        <a:p>
          <a:r>
            <a:rPr lang="tr-TR" sz="1400" b="0" i="0" dirty="0" smtClean="0">
              <a:solidFill>
                <a:srgbClr val="FF0000"/>
              </a:solidFill>
            </a:rPr>
            <a:t>KA347 Gençlik Diyaloğu Projeleri</a:t>
          </a:r>
          <a:endParaRPr lang="en-US" sz="1400" dirty="0">
            <a:solidFill>
              <a:srgbClr val="FF0000"/>
            </a:solidFill>
          </a:endParaRPr>
        </a:p>
      </dgm:t>
    </dgm:pt>
    <dgm:pt modelId="{5E3D7052-34FE-49BC-9BF1-ED1344D95521}" type="sibTrans" cxnId="{A1E7AF38-307A-4911-80C5-D6831905EF87}">
      <dgm:prSet/>
      <dgm:spPr/>
      <dgm:t>
        <a:bodyPr/>
        <a:lstStyle/>
        <a:p>
          <a:endParaRPr lang="en-US"/>
        </a:p>
      </dgm:t>
    </dgm:pt>
    <dgm:pt modelId="{E3A78A95-D711-4EEB-9A37-44A82C2F68BF}" type="parTrans" cxnId="{A1E7AF38-307A-4911-80C5-D6831905EF87}">
      <dgm:prSet/>
      <dgm:spPr/>
      <dgm:t>
        <a:bodyPr/>
        <a:lstStyle/>
        <a:p>
          <a:endParaRPr lang="en-US"/>
        </a:p>
      </dgm:t>
    </dgm:pt>
    <dgm:pt modelId="{83AA12F1-1AA8-4E11-B8A2-9F2563874DFD}" type="pres">
      <dgm:prSet presAssocID="{AFB09F5B-F923-44AD-96B7-562D4878D84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FA22C38-C32D-483C-8DF3-49FB0D5904BE}" type="pres">
      <dgm:prSet presAssocID="{1A8D8920-6EEC-4C2A-957F-81745FAB24A1}" presName="hierRoot1" presStyleCnt="0">
        <dgm:presLayoutVars>
          <dgm:hierBranch val="init"/>
        </dgm:presLayoutVars>
      </dgm:prSet>
      <dgm:spPr/>
    </dgm:pt>
    <dgm:pt modelId="{247BAA59-53E4-41C2-AB17-99FF57AEE200}" type="pres">
      <dgm:prSet presAssocID="{1A8D8920-6EEC-4C2A-957F-81745FAB24A1}" presName="rootComposite1" presStyleCnt="0"/>
      <dgm:spPr/>
    </dgm:pt>
    <dgm:pt modelId="{6AED80B2-2155-4BC1-B8A8-1A91EFC1F8E2}" type="pres">
      <dgm:prSet presAssocID="{1A8D8920-6EEC-4C2A-957F-81745FAB24A1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3500D8-7405-4051-BC40-08779A8617F7}" type="pres">
      <dgm:prSet presAssocID="{1A8D8920-6EEC-4C2A-957F-81745FAB24A1}" presName="topArc1" presStyleLbl="parChTrans1D1" presStyleIdx="0" presStyleCnt="10"/>
      <dgm:spPr/>
    </dgm:pt>
    <dgm:pt modelId="{C2910503-A457-438E-8013-0AEF538CA859}" type="pres">
      <dgm:prSet presAssocID="{1A8D8920-6EEC-4C2A-957F-81745FAB24A1}" presName="bottomArc1" presStyleLbl="parChTrans1D1" presStyleIdx="1" presStyleCnt="10"/>
      <dgm:spPr/>
    </dgm:pt>
    <dgm:pt modelId="{79939B43-1149-46EB-A232-FCB7B19B306A}" type="pres">
      <dgm:prSet presAssocID="{1A8D8920-6EEC-4C2A-957F-81745FAB24A1}" presName="topConnNode1" presStyleLbl="node1" presStyleIdx="0" presStyleCnt="0"/>
      <dgm:spPr/>
      <dgm:t>
        <a:bodyPr/>
        <a:lstStyle/>
        <a:p>
          <a:endParaRPr lang="en-US"/>
        </a:p>
      </dgm:t>
    </dgm:pt>
    <dgm:pt modelId="{D4481BEA-9680-40F5-8733-BCC0E8397612}" type="pres">
      <dgm:prSet presAssocID="{1A8D8920-6EEC-4C2A-957F-81745FAB24A1}" presName="hierChild2" presStyleCnt="0"/>
      <dgm:spPr/>
    </dgm:pt>
    <dgm:pt modelId="{53B26416-4679-448C-9186-CC4FBF1CC415}" type="pres">
      <dgm:prSet presAssocID="{4BEF81CB-571B-490D-97E5-7666A3AA2731}" presName="Name28" presStyleLbl="parChTrans1D2" presStyleIdx="0" presStyleCnt="4"/>
      <dgm:spPr/>
      <dgm:t>
        <a:bodyPr/>
        <a:lstStyle/>
        <a:p>
          <a:endParaRPr lang="en-US"/>
        </a:p>
      </dgm:t>
    </dgm:pt>
    <dgm:pt modelId="{70B4E893-F645-4ABD-B325-2A624D1C1B0A}" type="pres">
      <dgm:prSet presAssocID="{1C2F8E3D-0C08-49E5-993A-2C88696C98C8}" presName="hierRoot2" presStyleCnt="0">
        <dgm:presLayoutVars>
          <dgm:hierBranch val="init"/>
        </dgm:presLayoutVars>
      </dgm:prSet>
      <dgm:spPr/>
    </dgm:pt>
    <dgm:pt modelId="{98EF5338-351E-461E-BEEE-7790CFC4DF14}" type="pres">
      <dgm:prSet presAssocID="{1C2F8E3D-0C08-49E5-993A-2C88696C98C8}" presName="rootComposite2" presStyleCnt="0"/>
      <dgm:spPr/>
    </dgm:pt>
    <dgm:pt modelId="{A8E5E049-CE03-4C22-B58A-201B23D4E39F}" type="pres">
      <dgm:prSet presAssocID="{1C2F8E3D-0C08-49E5-993A-2C88696C98C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9EB64E-AFD3-4552-ABD9-EA892068954C}" type="pres">
      <dgm:prSet presAssocID="{1C2F8E3D-0C08-49E5-993A-2C88696C98C8}" presName="topArc2" presStyleLbl="parChTrans1D1" presStyleIdx="2" presStyleCnt="10"/>
      <dgm:spPr/>
    </dgm:pt>
    <dgm:pt modelId="{D8DEB5B9-F4FC-483F-9D08-B77D74C8D197}" type="pres">
      <dgm:prSet presAssocID="{1C2F8E3D-0C08-49E5-993A-2C88696C98C8}" presName="bottomArc2" presStyleLbl="parChTrans1D1" presStyleIdx="3" presStyleCnt="10"/>
      <dgm:spPr/>
    </dgm:pt>
    <dgm:pt modelId="{59A14D71-0A1D-4B09-A8F3-D8645E48949C}" type="pres">
      <dgm:prSet presAssocID="{1C2F8E3D-0C08-49E5-993A-2C88696C98C8}" presName="topConnNode2" presStyleLbl="node2" presStyleIdx="0" presStyleCnt="0"/>
      <dgm:spPr/>
      <dgm:t>
        <a:bodyPr/>
        <a:lstStyle/>
        <a:p>
          <a:endParaRPr lang="en-US"/>
        </a:p>
      </dgm:t>
    </dgm:pt>
    <dgm:pt modelId="{88CF0AD9-B455-4390-A97D-1FE12A61220B}" type="pres">
      <dgm:prSet presAssocID="{1C2F8E3D-0C08-49E5-993A-2C88696C98C8}" presName="hierChild4" presStyleCnt="0"/>
      <dgm:spPr/>
    </dgm:pt>
    <dgm:pt modelId="{A30B5702-7FDB-4F74-8088-411C8DE0F8C1}" type="pres">
      <dgm:prSet presAssocID="{1C2F8E3D-0C08-49E5-993A-2C88696C98C8}" presName="hierChild5" presStyleCnt="0"/>
      <dgm:spPr/>
    </dgm:pt>
    <dgm:pt modelId="{80988CE4-BFAC-4DF2-9384-6137646D2FDD}" type="pres">
      <dgm:prSet presAssocID="{A8E09AA5-413F-4552-BB07-1AFA74E985C0}" presName="Name28" presStyleLbl="parChTrans1D2" presStyleIdx="1" presStyleCnt="4"/>
      <dgm:spPr/>
      <dgm:t>
        <a:bodyPr/>
        <a:lstStyle/>
        <a:p>
          <a:endParaRPr lang="en-US"/>
        </a:p>
      </dgm:t>
    </dgm:pt>
    <dgm:pt modelId="{BA8209BC-0112-45FB-A85F-97EF5BF3CE95}" type="pres">
      <dgm:prSet presAssocID="{C234589D-4DED-42AB-B6A1-4D9753E3FA27}" presName="hierRoot2" presStyleCnt="0">
        <dgm:presLayoutVars>
          <dgm:hierBranch val="init"/>
        </dgm:presLayoutVars>
      </dgm:prSet>
      <dgm:spPr/>
    </dgm:pt>
    <dgm:pt modelId="{99F88F03-3EB3-4928-AE43-16B5F3730929}" type="pres">
      <dgm:prSet presAssocID="{C234589D-4DED-42AB-B6A1-4D9753E3FA27}" presName="rootComposite2" presStyleCnt="0"/>
      <dgm:spPr/>
    </dgm:pt>
    <dgm:pt modelId="{DC3952C7-C891-4D23-B7FE-CCA39506544E}" type="pres">
      <dgm:prSet presAssocID="{C234589D-4DED-42AB-B6A1-4D9753E3FA2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8D4957-46A1-4BBF-95F2-77A610833CC9}" type="pres">
      <dgm:prSet presAssocID="{C234589D-4DED-42AB-B6A1-4D9753E3FA27}" presName="topArc2" presStyleLbl="parChTrans1D1" presStyleIdx="4" presStyleCnt="10"/>
      <dgm:spPr/>
    </dgm:pt>
    <dgm:pt modelId="{5E9436B9-C8EA-4009-8882-E31FC4C3C590}" type="pres">
      <dgm:prSet presAssocID="{C234589D-4DED-42AB-B6A1-4D9753E3FA27}" presName="bottomArc2" presStyleLbl="parChTrans1D1" presStyleIdx="5" presStyleCnt="10"/>
      <dgm:spPr/>
    </dgm:pt>
    <dgm:pt modelId="{F54F30BB-2718-43E9-845D-AB73C81E0C48}" type="pres">
      <dgm:prSet presAssocID="{C234589D-4DED-42AB-B6A1-4D9753E3FA27}" presName="topConnNode2" presStyleLbl="node2" presStyleIdx="0" presStyleCnt="0"/>
      <dgm:spPr/>
      <dgm:t>
        <a:bodyPr/>
        <a:lstStyle/>
        <a:p>
          <a:endParaRPr lang="en-US"/>
        </a:p>
      </dgm:t>
    </dgm:pt>
    <dgm:pt modelId="{41733C9E-BA5C-4AE4-ADB6-833F4B56C2E6}" type="pres">
      <dgm:prSet presAssocID="{C234589D-4DED-42AB-B6A1-4D9753E3FA27}" presName="hierChild4" presStyleCnt="0"/>
      <dgm:spPr/>
    </dgm:pt>
    <dgm:pt modelId="{03514CAC-1D42-46F7-98FE-7E8272BB0670}" type="pres">
      <dgm:prSet presAssocID="{C234589D-4DED-42AB-B6A1-4D9753E3FA27}" presName="hierChild5" presStyleCnt="0"/>
      <dgm:spPr/>
    </dgm:pt>
    <dgm:pt modelId="{38AA9120-9514-460F-94FF-02A573C1F68A}" type="pres">
      <dgm:prSet presAssocID="{2F695D2F-E2CB-4716-BACA-69F6B850E407}" presName="Name28" presStyleLbl="parChTrans1D2" presStyleIdx="2" presStyleCnt="4"/>
      <dgm:spPr/>
      <dgm:t>
        <a:bodyPr/>
        <a:lstStyle/>
        <a:p>
          <a:endParaRPr lang="en-US"/>
        </a:p>
      </dgm:t>
    </dgm:pt>
    <dgm:pt modelId="{C75E5B72-6150-44C9-84CA-597BD3999CD0}" type="pres">
      <dgm:prSet presAssocID="{9C2DDAD6-0BED-4C71-B566-E2A9F743904D}" presName="hierRoot2" presStyleCnt="0">
        <dgm:presLayoutVars>
          <dgm:hierBranch val="init"/>
        </dgm:presLayoutVars>
      </dgm:prSet>
      <dgm:spPr/>
    </dgm:pt>
    <dgm:pt modelId="{B5592955-CEE4-4624-BA66-51D0AD72D385}" type="pres">
      <dgm:prSet presAssocID="{9C2DDAD6-0BED-4C71-B566-E2A9F743904D}" presName="rootComposite2" presStyleCnt="0"/>
      <dgm:spPr/>
    </dgm:pt>
    <dgm:pt modelId="{049D5533-F93B-46AB-88D5-9232CFFBEAF9}" type="pres">
      <dgm:prSet presAssocID="{9C2DDAD6-0BED-4C71-B566-E2A9F743904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FFA90C-76EE-488B-B495-55FD6FCB0AFD}" type="pres">
      <dgm:prSet presAssocID="{9C2DDAD6-0BED-4C71-B566-E2A9F743904D}" presName="topArc2" presStyleLbl="parChTrans1D1" presStyleIdx="6" presStyleCnt="10"/>
      <dgm:spPr/>
    </dgm:pt>
    <dgm:pt modelId="{DC24B3E4-0EE5-4F98-8F60-6E33722CA67D}" type="pres">
      <dgm:prSet presAssocID="{9C2DDAD6-0BED-4C71-B566-E2A9F743904D}" presName="bottomArc2" presStyleLbl="parChTrans1D1" presStyleIdx="7" presStyleCnt="10"/>
      <dgm:spPr/>
    </dgm:pt>
    <dgm:pt modelId="{4E869A9A-7253-43C4-B991-49AD30B3F351}" type="pres">
      <dgm:prSet presAssocID="{9C2DDAD6-0BED-4C71-B566-E2A9F743904D}" presName="topConnNode2" presStyleLbl="node2" presStyleIdx="0" presStyleCnt="0"/>
      <dgm:spPr/>
      <dgm:t>
        <a:bodyPr/>
        <a:lstStyle/>
        <a:p>
          <a:endParaRPr lang="en-US"/>
        </a:p>
      </dgm:t>
    </dgm:pt>
    <dgm:pt modelId="{48C47650-2732-42E9-B087-26CC6126AF1F}" type="pres">
      <dgm:prSet presAssocID="{9C2DDAD6-0BED-4C71-B566-E2A9F743904D}" presName="hierChild4" presStyleCnt="0"/>
      <dgm:spPr/>
    </dgm:pt>
    <dgm:pt modelId="{E75B274A-B039-49B6-8C46-926353740A69}" type="pres">
      <dgm:prSet presAssocID="{9C2DDAD6-0BED-4C71-B566-E2A9F743904D}" presName="hierChild5" presStyleCnt="0"/>
      <dgm:spPr/>
    </dgm:pt>
    <dgm:pt modelId="{4D69CB42-FBB8-4093-BF3A-67647295837B}" type="pres">
      <dgm:prSet presAssocID="{1A8D8920-6EEC-4C2A-957F-81745FAB24A1}" presName="hierChild3" presStyleCnt="0"/>
      <dgm:spPr/>
    </dgm:pt>
    <dgm:pt modelId="{F13FA8D9-96E2-44E8-B16E-B0374DBC4C95}" type="pres">
      <dgm:prSet presAssocID="{E3A78A95-D711-4EEB-9A37-44A82C2F68BF}" presName="Name101" presStyleLbl="parChTrans1D2" presStyleIdx="3" presStyleCnt="4"/>
      <dgm:spPr/>
      <dgm:t>
        <a:bodyPr/>
        <a:lstStyle/>
        <a:p>
          <a:endParaRPr lang="en-US"/>
        </a:p>
      </dgm:t>
    </dgm:pt>
    <dgm:pt modelId="{8AF4D52A-F497-4D5F-BF2C-1AF8DE72CDCD}" type="pres">
      <dgm:prSet presAssocID="{706ABAB3-AE60-48F8-A338-3299D4C25102}" presName="hierRoot3" presStyleCnt="0">
        <dgm:presLayoutVars>
          <dgm:hierBranch val="init"/>
        </dgm:presLayoutVars>
      </dgm:prSet>
      <dgm:spPr/>
    </dgm:pt>
    <dgm:pt modelId="{067D16B4-21BE-4526-A5BF-1B5A34267730}" type="pres">
      <dgm:prSet presAssocID="{706ABAB3-AE60-48F8-A338-3299D4C25102}" presName="rootComposite3" presStyleCnt="0"/>
      <dgm:spPr/>
    </dgm:pt>
    <dgm:pt modelId="{2FC01824-6633-4EC1-9FD2-8643ADB2B572}" type="pres">
      <dgm:prSet presAssocID="{706ABAB3-AE60-48F8-A338-3299D4C25102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3EAC-4B3F-49AE-9AEE-D9FC22D39970}" type="pres">
      <dgm:prSet presAssocID="{706ABAB3-AE60-48F8-A338-3299D4C25102}" presName="topArc3" presStyleLbl="parChTrans1D1" presStyleIdx="8" presStyleCnt="10"/>
      <dgm:spPr/>
    </dgm:pt>
    <dgm:pt modelId="{0482897D-ADC8-4E46-9228-0A6B3E144BB8}" type="pres">
      <dgm:prSet presAssocID="{706ABAB3-AE60-48F8-A338-3299D4C25102}" presName="bottomArc3" presStyleLbl="parChTrans1D1" presStyleIdx="9" presStyleCnt="10"/>
      <dgm:spPr/>
    </dgm:pt>
    <dgm:pt modelId="{4369D8F3-22E2-4C7C-812A-5D1E70405920}" type="pres">
      <dgm:prSet presAssocID="{706ABAB3-AE60-48F8-A338-3299D4C25102}" presName="topConnNode3" presStyleLbl="asst1" presStyleIdx="0" presStyleCnt="0"/>
      <dgm:spPr/>
      <dgm:t>
        <a:bodyPr/>
        <a:lstStyle/>
        <a:p>
          <a:endParaRPr lang="en-US"/>
        </a:p>
      </dgm:t>
    </dgm:pt>
    <dgm:pt modelId="{FC03E912-1B89-43A8-BF22-3FF70E3DA614}" type="pres">
      <dgm:prSet presAssocID="{706ABAB3-AE60-48F8-A338-3299D4C25102}" presName="hierChild6" presStyleCnt="0"/>
      <dgm:spPr/>
    </dgm:pt>
    <dgm:pt modelId="{D5B542D8-9CFB-4BF4-BDA9-F8E604A53281}" type="pres">
      <dgm:prSet presAssocID="{706ABAB3-AE60-48F8-A338-3299D4C25102}" presName="hierChild7" presStyleCnt="0"/>
      <dgm:spPr/>
    </dgm:pt>
  </dgm:ptLst>
  <dgm:cxnLst>
    <dgm:cxn modelId="{A1E7AF38-307A-4911-80C5-D6831905EF87}" srcId="{1A8D8920-6EEC-4C2A-957F-81745FAB24A1}" destId="{706ABAB3-AE60-48F8-A338-3299D4C25102}" srcOrd="0" destOrd="0" parTransId="{E3A78A95-D711-4EEB-9A37-44A82C2F68BF}" sibTransId="{5E3D7052-34FE-49BC-9BF1-ED1344D95521}"/>
    <dgm:cxn modelId="{B370AB71-380D-4643-8078-E3AFD39B9FD0}" type="presOf" srcId="{1C2F8E3D-0C08-49E5-993A-2C88696C98C8}" destId="{59A14D71-0A1D-4B09-A8F3-D8645E48949C}" srcOrd="1" destOrd="0" presId="urn:microsoft.com/office/officeart/2008/layout/HalfCircleOrganizationChart"/>
    <dgm:cxn modelId="{1DE9D33B-013E-48B4-8243-35E42E0D648B}" type="presOf" srcId="{A8E09AA5-413F-4552-BB07-1AFA74E985C0}" destId="{80988CE4-BFAC-4DF2-9384-6137646D2FDD}" srcOrd="0" destOrd="0" presId="urn:microsoft.com/office/officeart/2008/layout/HalfCircleOrganizationChart"/>
    <dgm:cxn modelId="{9195F4C0-FB47-4660-94E2-31B255F75C11}" type="presOf" srcId="{AFB09F5B-F923-44AD-96B7-562D4878D849}" destId="{83AA12F1-1AA8-4E11-B8A2-9F2563874DFD}" srcOrd="0" destOrd="0" presId="urn:microsoft.com/office/officeart/2008/layout/HalfCircleOrganizationChart"/>
    <dgm:cxn modelId="{6BCCF22E-28C2-4026-9D02-CE847ED3C945}" type="presOf" srcId="{1A8D8920-6EEC-4C2A-957F-81745FAB24A1}" destId="{6AED80B2-2155-4BC1-B8A8-1A91EFC1F8E2}" srcOrd="0" destOrd="0" presId="urn:microsoft.com/office/officeart/2008/layout/HalfCircleOrganizationChart"/>
    <dgm:cxn modelId="{0F86912A-DAE3-4E2F-AF37-1F039FD72211}" type="presOf" srcId="{C234589D-4DED-42AB-B6A1-4D9753E3FA27}" destId="{DC3952C7-C891-4D23-B7FE-CCA39506544E}" srcOrd="0" destOrd="0" presId="urn:microsoft.com/office/officeart/2008/layout/HalfCircleOrganizationChart"/>
    <dgm:cxn modelId="{628C0FF0-D1E1-4851-8B22-49ADA7E9414F}" srcId="{1A8D8920-6EEC-4C2A-957F-81745FAB24A1}" destId="{C234589D-4DED-42AB-B6A1-4D9753E3FA27}" srcOrd="2" destOrd="0" parTransId="{A8E09AA5-413F-4552-BB07-1AFA74E985C0}" sibTransId="{7803DA8B-F851-4341-82FD-C92C7564BCE6}"/>
    <dgm:cxn modelId="{18FE90D4-0BE6-4DB5-9419-C3DCDF522984}" srcId="{AFB09F5B-F923-44AD-96B7-562D4878D849}" destId="{1A8D8920-6EEC-4C2A-957F-81745FAB24A1}" srcOrd="0" destOrd="0" parTransId="{D7C8A7C7-6D57-4283-B6BE-56E0F3D50279}" sibTransId="{4A91BE6A-411B-42AB-BE7D-D9B2F7F49FF9}"/>
    <dgm:cxn modelId="{1C1D51F4-A0BF-4BAD-86B2-DD9E497D6ABD}" type="presOf" srcId="{9C2DDAD6-0BED-4C71-B566-E2A9F743904D}" destId="{4E869A9A-7253-43C4-B991-49AD30B3F351}" srcOrd="1" destOrd="0" presId="urn:microsoft.com/office/officeart/2008/layout/HalfCircleOrganizationChart"/>
    <dgm:cxn modelId="{85F4DE9E-9546-449E-85CF-55C8D2B34E20}" type="presOf" srcId="{1A8D8920-6EEC-4C2A-957F-81745FAB24A1}" destId="{79939B43-1149-46EB-A232-FCB7B19B306A}" srcOrd="1" destOrd="0" presId="urn:microsoft.com/office/officeart/2008/layout/HalfCircleOrganizationChart"/>
    <dgm:cxn modelId="{F82610C4-4274-42AC-AFCB-DD390EAAD31C}" type="presOf" srcId="{4BEF81CB-571B-490D-97E5-7666A3AA2731}" destId="{53B26416-4679-448C-9186-CC4FBF1CC415}" srcOrd="0" destOrd="0" presId="urn:microsoft.com/office/officeart/2008/layout/HalfCircleOrganizationChart"/>
    <dgm:cxn modelId="{DA655115-3ED7-4DD9-BE02-A147EDD2DCA5}" type="presOf" srcId="{1C2F8E3D-0C08-49E5-993A-2C88696C98C8}" destId="{A8E5E049-CE03-4C22-B58A-201B23D4E39F}" srcOrd="0" destOrd="0" presId="urn:microsoft.com/office/officeart/2008/layout/HalfCircleOrganizationChart"/>
    <dgm:cxn modelId="{1C71D00A-2F15-419B-97E1-78ECBD9110F0}" type="presOf" srcId="{9C2DDAD6-0BED-4C71-B566-E2A9F743904D}" destId="{049D5533-F93B-46AB-88D5-9232CFFBEAF9}" srcOrd="0" destOrd="0" presId="urn:microsoft.com/office/officeart/2008/layout/HalfCircleOrganizationChart"/>
    <dgm:cxn modelId="{F1428760-34C6-442E-9900-BEF8AD391039}" srcId="{1A8D8920-6EEC-4C2A-957F-81745FAB24A1}" destId="{9C2DDAD6-0BED-4C71-B566-E2A9F743904D}" srcOrd="3" destOrd="0" parTransId="{2F695D2F-E2CB-4716-BACA-69F6B850E407}" sibTransId="{E815BD4E-2A2C-4D5F-8297-F78D3DE8DA1C}"/>
    <dgm:cxn modelId="{6656F2E8-004A-4EC4-BBFA-16A3A7AB07C7}" type="presOf" srcId="{E3A78A95-D711-4EEB-9A37-44A82C2F68BF}" destId="{F13FA8D9-96E2-44E8-B16E-B0374DBC4C95}" srcOrd="0" destOrd="0" presId="urn:microsoft.com/office/officeart/2008/layout/HalfCircleOrganizationChart"/>
    <dgm:cxn modelId="{89C87FB3-58BF-4D2C-9D75-59206663AA42}" type="presOf" srcId="{706ABAB3-AE60-48F8-A338-3299D4C25102}" destId="{2FC01824-6633-4EC1-9FD2-8643ADB2B572}" srcOrd="0" destOrd="0" presId="urn:microsoft.com/office/officeart/2008/layout/HalfCircleOrganizationChart"/>
    <dgm:cxn modelId="{C3D6B774-78CC-4521-B361-8D7AA2A56C97}" srcId="{1A8D8920-6EEC-4C2A-957F-81745FAB24A1}" destId="{1C2F8E3D-0C08-49E5-993A-2C88696C98C8}" srcOrd="1" destOrd="0" parTransId="{4BEF81CB-571B-490D-97E5-7666A3AA2731}" sibTransId="{BE21773C-63C9-4A08-8F90-565AEDE9BCE9}"/>
    <dgm:cxn modelId="{98A2A6A3-663F-41FE-8717-6AFED8CE1429}" type="presOf" srcId="{706ABAB3-AE60-48F8-A338-3299D4C25102}" destId="{4369D8F3-22E2-4C7C-812A-5D1E70405920}" srcOrd="1" destOrd="0" presId="urn:microsoft.com/office/officeart/2008/layout/HalfCircleOrganizationChart"/>
    <dgm:cxn modelId="{E79057A9-F6F5-43E0-B72B-AB79F0829FED}" type="presOf" srcId="{2F695D2F-E2CB-4716-BACA-69F6B850E407}" destId="{38AA9120-9514-460F-94FF-02A573C1F68A}" srcOrd="0" destOrd="0" presId="urn:microsoft.com/office/officeart/2008/layout/HalfCircleOrganizationChart"/>
    <dgm:cxn modelId="{2B7078ED-EC74-48F7-AEE4-E0F9F18E8C44}" type="presOf" srcId="{C234589D-4DED-42AB-B6A1-4D9753E3FA27}" destId="{F54F30BB-2718-43E9-845D-AB73C81E0C48}" srcOrd="1" destOrd="0" presId="urn:microsoft.com/office/officeart/2008/layout/HalfCircleOrganizationChart"/>
    <dgm:cxn modelId="{7F33F02B-EBFF-407A-82DC-6901D294A253}" type="presParOf" srcId="{83AA12F1-1AA8-4E11-B8A2-9F2563874DFD}" destId="{EFA22C38-C32D-483C-8DF3-49FB0D5904BE}" srcOrd="0" destOrd="0" presId="urn:microsoft.com/office/officeart/2008/layout/HalfCircleOrganizationChart"/>
    <dgm:cxn modelId="{6EF91217-3829-47C3-965B-BF356C343065}" type="presParOf" srcId="{EFA22C38-C32D-483C-8DF3-49FB0D5904BE}" destId="{247BAA59-53E4-41C2-AB17-99FF57AEE200}" srcOrd="0" destOrd="0" presId="urn:microsoft.com/office/officeart/2008/layout/HalfCircleOrganizationChart"/>
    <dgm:cxn modelId="{0A603334-3656-4D12-ABD9-BC6D8397F866}" type="presParOf" srcId="{247BAA59-53E4-41C2-AB17-99FF57AEE200}" destId="{6AED80B2-2155-4BC1-B8A8-1A91EFC1F8E2}" srcOrd="0" destOrd="0" presId="urn:microsoft.com/office/officeart/2008/layout/HalfCircleOrganizationChart"/>
    <dgm:cxn modelId="{D31E509C-E66B-4A81-AFD3-0BA10E78CE05}" type="presParOf" srcId="{247BAA59-53E4-41C2-AB17-99FF57AEE200}" destId="{C33500D8-7405-4051-BC40-08779A8617F7}" srcOrd="1" destOrd="0" presId="urn:microsoft.com/office/officeart/2008/layout/HalfCircleOrganizationChart"/>
    <dgm:cxn modelId="{2A65912A-FC72-49DB-83B5-22C2B1F18218}" type="presParOf" srcId="{247BAA59-53E4-41C2-AB17-99FF57AEE200}" destId="{C2910503-A457-438E-8013-0AEF538CA859}" srcOrd="2" destOrd="0" presId="urn:microsoft.com/office/officeart/2008/layout/HalfCircleOrganizationChart"/>
    <dgm:cxn modelId="{CA244591-8F45-41E1-A192-5F9A729D5AAE}" type="presParOf" srcId="{247BAA59-53E4-41C2-AB17-99FF57AEE200}" destId="{79939B43-1149-46EB-A232-FCB7B19B306A}" srcOrd="3" destOrd="0" presId="urn:microsoft.com/office/officeart/2008/layout/HalfCircleOrganizationChart"/>
    <dgm:cxn modelId="{791008DC-B334-4579-B93B-F1A7BC1F62B6}" type="presParOf" srcId="{EFA22C38-C32D-483C-8DF3-49FB0D5904BE}" destId="{D4481BEA-9680-40F5-8733-BCC0E8397612}" srcOrd="1" destOrd="0" presId="urn:microsoft.com/office/officeart/2008/layout/HalfCircleOrganizationChart"/>
    <dgm:cxn modelId="{922B5E00-342E-4BC8-8D7D-6F96342E64DD}" type="presParOf" srcId="{D4481BEA-9680-40F5-8733-BCC0E8397612}" destId="{53B26416-4679-448C-9186-CC4FBF1CC415}" srcOrd="0" destOrd="0" presId="urn:microsoft.com/office/officeart/2008/layout/HalfCircleOrganizationChart"/>
    <dgm:cxn modelId="{0D665D39-7953-4610-AC60-C4079560D25D}" type="presParOf" srcId="{D4481BEA-9680-40F5-8733-BCC0E8397612}" destId="{70B4E893-F645-4ABD-B325-2A624D1C1B0A}" srcOrd="1" destOrd="0" presId="urn:microsoft.com/office/officeart/2008/layout/HalfCircleOrganizationChart"/>
    <dgm:cxn modelId="{C89143B7-DECA-4F0E-A5A2-8BC6C0DF56A6}" type="presParOf" srcId="{70B4E893-F645-4ABD-B325-2A624D1C1B0A}" destId="{98EF5338-351E-461E-BEEE-7790CFC4DF14}" srcOrd="0" destOrd="0" presId="urn:microsoft.com/office/officeart/2008/layout/HalfCircleOrganizationChart"/>
    <dgm:cxn modelId="{F138969F-3CFE-47BD-A956-8759A334ADFF}" type="presParOf" srcId="{98EF5338-351E-461E-BEEE-7790CFC4DF14}" destId="{A8E5E049-CE03-4C22-B58A-201B23D4E39F}" srcOrd="0" destOrd="0" presId="urn:microsoft.com/office/officeart/2008/layout/HalfCircleOrganizationChart"/>
    <dgm:cxn modelId="{8F2ED932-011D-4E8E-BEBF-58B1DE3251A3}" type="presParOf" srcId="{98EF5338-351E-461E-BEEE-7790CFC4DF14}" destId="{1F9EB64E-AFD3-4552-ABD9-EA892068954C}" srcOrd="1" destOrd="0" presId="urn:microsoft.com/office/officeart/2008/layout/HalfCircleOrganizationChart"/>
    <dgm:cxn modelId="{130A858C-FA5B-4645-86DC-68C08721DD71}" type="presParOf" srcId="{98EF5338-351E-461E-BEEE-7790CFC4DF14}" destId="{D8DEB5B9-F4FC-483F-9D08-B77D74C8D197}" srcOrd="2" destOrd="0" presId="urn:microsoft.com/office/officeart/2008/layout/HalfCircleOrganizationChart"/>
    <dgm:cxn modelId="{62548FF2-29B8-43AF-A5F0-8DEA0116A206}" type="presParOf" srcId="{98EF5338-351E-461E-BEEE-7790CFC4DF14}" destId="{59A14D71-0A1D-4B09-A8F3-D8645E48949C}" srcOrd="3" destOrd="0" presId="urn:microsoft.com/office/officeart/2008/layout/HalfCircleOrganizationChart"/>
    <dgm:cxn modelId="{7CFB44FD-1ABA-4CF0-8D76-A11A664E1D86}" type="presParOf" srcId="{70B4E893-F645-4ABD-B325-2A624D1C1B0A}" destId="{88CF0AD9-B455-4390-A97D-1FE12A61220B}" srcOrd="1" destOrd="0" presId="urn:microsoft.com/office/officeart/2008/layout/HalfCircleOrganizationChart"/>
    <dgm:cxn modelId="{8A3DB78E-B0B2-4FEA-A889-11032F09D76A}" type="presParOf" srcId="{70B4E893-F645-4ABD-B325-2A624D1C1B0A}" destId="{A30B5702-7FDB-4F74-8088-411C8DE0F8C1}" srcOrd="2" destOrd="0" presId="urn:microsoft.com/office/officeart/2008/layout/HalfCircleOrganizationChart"/>
    <dgm:cxn modelId="{979FBC8B-2C9C-48C0-96D6-97DE9E1FCF11}" type="presParOf" srcId="{D4481BEA-9680-40F5-8733-BCC0E8397612}" destId="{80988CE4-BFAC-4DF2-9384-6137646D2FDD}" srcOrd="2" destOrd="0" presId="urn:microsoft.com/office/officeart/2008/layout/HalfCircleOrganizationChart"/>
    <dgm:cxn modelId="{BC9447FE-132A-4A81-97CF-5F75BCA316A9}" type="presParOf" srcId="{D4481BEA-9680-40F5-8733-BCC0E8397612}" destId="{BA8209BC-0112-45FB-A85F-97EF5BF3CE95}" srcOrd="3" destOrd="0" presId="urn:microsoft.com/office/officeart/2008/layout/HalfCircleOrganizationChart"/>
    <dgm:cxn modelId="{0C2EF5F5-9CE9-48AC-80D8-D16E9A7BD87B}" type="presParOf" srcId="{BA8209BC-0112-45FB-A85F-97EF5BF3CE95}" destId="{99F88F03-3EB3-4928-AE43-16B5F3730929}" srcOrd="0" destOrd="0" presId="urn:microsoft.com/office/officeart/2008/layout/HalfCircleOrganizationChart"/>
    <dgm:cxn modelId="{1DCE3497-7053-44F0-AEEE-3B9C8A51551B}" type="presParOf" srcId="{99F88F03-3EB3-4928-AE43-16B5F3730929}" destId="{DC3952C7-C891-4D23-B7FE-CCA39506544E}" srcOrd="0" destOrd="0" presId="urn:microsoft.com/office/officeart/2008/layout/HalfCircleOrganizationChart"/>
    <dgm:cxn modelId="{67DD29EB-6A7C-4D15-8719-442AFF142223}" type="presParOf" srcId="{99F88F03-3EB3-4928-AE43-16B5F3730929}" destId="{9F8D4957-46A1-4BBF-95F2-77A610833CC9}" srcOrd="1" destOrd="0" presId="urn:microsoft.com/office/officeart/2008/layout/HalfCircleOrganizationChart"/>
    <dgm:cxn modelId="{77A41791-BFD7-4308-832E-B784524E1234}" type="presParOf" srcId="{99F88F03-3EB3-4928-AE43-16B5F3730929}" destId="{5E9436B9-C8EA-4009-8882-E31FC4C3C590}" srcOrd="2" destOrd="0" presId="urn:microsoft.com/office/officeart/2008/layout/HalfCircleOrganizationChart"/>
    <dgm:cxn modelId="{202F41FD-208E-428A-A7CD-C71265837B55}" type="presParOf" srcId="{99F88F03-3EB3-4928-AE43-16B5F3730929}" destId="{F54F30BB-2718-43E9-845D-AB73C81E0C48}" srcOrd="3" destOrd="0" presId="urn:microsoft.com/office/officeart/2008/layout/HalfCircleOrganizationChart"/>
    <dgm:cxn modelId="{ED14D134-71F2-4E40-8651-83F4586BD1B6}" type="presParOf" srcId="{BA8209BC-0112-45FB-A85F-97EF5BF3CE95}" destId="{41733C9E-BA5C-4AE4-ADB6-833F4B56C2E6}" srcOrd="1" destOrd="0" presId="urn:microsoft.com/office/officeart/2008/layout/HalfCircleOrganizationChart"/>
    <dgm:cxn modelId="{E254C047-7E86-4B08-B31F-B92CB8F41C89}" type="presParOf" srcId="{BA8209BC-0112-45FB-A85F-97EF5BF3CE95}" destId="{03514CAC-1D42-46F7-98FE-7E8272BB0670}" srcOrd="2" destOrd="0" presId="urn:microsoft.com/office/officeart/2008/layout/HalfCircleOrganizationChart"/>
    <dgm:cxn modelId="{5DE61B17-9F4F-4C0D-9E0E-9A322C0DF9DD}" type="presParOf" srcId="{D4481BEA-9680-40F5-8733-BCC0E8397612}" destId="{38AA9120-9514-460F-94FF-02A573C1F68A}" srcOrd="4" destOrd="0" presId="urn:microsoft.com/office/officeart/2008/layout/HalfCircleOrganizationChart"/>
    <dgm:cxn modelId="{DEEED568-BB2F-4670-9FEE-E23BA661D54E}" type="presParOf" srcId="{D4481BEA-9680-40F5-8733-BCC0E8397612}" destId="{C75E5B72-6150-44C9-84CA-597BD3999CD0}" srcOrd="5" destOrd="0" presId="urn:microsoft.com/office/officeart/2008/layout/HalfCircleOrganizationChart"/>
    <dgm:cxn modelId="{69BDA688-B691-44CD-813F-0188AA83E65E}" type="presParOf" srcId="{C75E5B72-6150-44C9-84CA-597BD3999CD0}" destId="{B5592955-CEE4-4624-BA66-51D0AD72D385}" srcOrd="0" destOrd="0" presId="urn:microsoft.com/office/officeart/2008/layout/HalfCircleOrganizationChart"/>
    <dgm:cxn modelId="{E16916D4-2007-4639-A8C8-A36F55300D58}" type="presParOf" srcId="{B5592955-CEE4-4624-BA66-51D0AD72D385}" destId="{049D5533-F93B-46AB-88D5-9232CFFBEAF9}" srcOrd="0" destOrd="0" presId="urn:microsoft.com/office/officeart/2008/layout/HalfCircleOrganizationChart"/>
    <dgm:cxn modelId="{EAE2946D-9A81-49C5-8B89-4674DF7CEDD9}" type="presParOf" srcId="{B5592955-CEE4-4624-BA66-51D0AD72D385}" destId="{31FFA90C-76EE-488B-B495-55FD6FCB0AFD}" srcOrd="1" destOrd="0" presId="urn:microsoft.com/office/officeart/2008/layout/HalfCircleOrganizationChart"/>
    <dgm:cxn modelId="{EBE0E86C-BDEC-4D65-9C65-3EC85CB000C1}" type="presParOf" srcId="{B5592955-CEE4-4624-BA66-51D0AD72D385}" destId="{DC24B3E4-0EE5-4F98-8F60-6E33722CA67D}" srcOrd="2" destOrd="0" presId="urn:microsoft.com/office/officeart/2008/layout/HalfCircleOrganizationChart"/>
    <dgm:cxn modelId="{1C92A8B2-5AC0-48F0-96A3-E3C2112F7E21}" type="presParOf" srcId="{B5592955-CEE4-4624-BA66-51D0AD72D385}" destId="{4E869A9A-7253-43C4-B991-49AD30B3F351}" srcOrd="3" destOrd="0" presId="urn:microsoft.com/office/officeart/2008/layout/HalfCircleOrganizationChart"/>
    <dgm:cxn modelId="{7F97FF05-04CF-4994-8AEF-CEAA0A584CC5}" type="presParOf" srcId="{C75E5B72-6150-44C9-84CA-597BD3999CD0}" destId="{48C47650-2732-42E9-B087-26CC6126AF1F}" srcOrd="1" destOrd="0" presId="urn:microsoft.com/office/officeart/2008/layout/HalfCircleOrganizationChart"/>
    <dgm:cxn modelId="{F712B253-4A40-458A-B3F0-2B2EB69B9E67}" type="presParOf" srcId="{C75E5B72-6150-44C9-84CA-597BD3999CD0}" destId="{E75B274A-B039-49B6-8C46-926353740A69}" srcOrd="2" destOrd="0" presId="urn:microsoft.com/office/officeart/2008/layout/HalfCircleOrganizationChart"/>
    <dgm:cxn modelId="{B984B61E-B7F7-4E04-98AA-D80D0DC12C64}" type="presParOf" srcId="{EFA22C38-C32D-483C-8DF3-49FB0D5904BE}" destId="{4D69CB42-FBB8-4093-BF3A-67647295837B}" srcOrd="2" destOrd="0" presId="urn:microsoft.com/office/officeart/2008/layout/HalfCircleOrganizationChart"/>
    <dgm:cxn modelId="{F17D4D31-60D1-4C5E-8CB5-65BFAA9951BA}" type="presParOf" srcId="{4D69CB42-FBB8-4093-BF3A-67647295837B}" destId="{F13FA8D9-96E2-44E8-B16E-B0374DBC4C95}" srcOrd="0" destOrd="0" presId="urn:microsoft.com/office/officeart/2008/layout/HalfCircleOrganizationChart"/>
    <dgm:cxn modelId="{E46BD9B2-D3B4-4AA9-9A89-CABA60E2D3E4}" type="presParOf" srcId="{4D69CB42-FBB8-4093-BF3A-67647295837B}" destId="{8AF4D52A-F497-4D5F-BF2C-1AF8DE72CDCD}" srcOrd="1" destOrd="0" presId="urn:microsoft.com/office/officeart/2008/layout/HalfCircleOrganizationChart"/>
    <dgm:cxn modelId="{7869F7BA-F96C-4203-8403-6E87504F2D95}" type="presParOf" srcId="{8AF4D52A-F497-4D5F-BF2C-1AF8DE72CDCD}" destId="{067D16B4-21BE-4526-A5BF-1B5A34267730}" srcOrd="0" destOrd="0" presId="urn:microsoft.com/office/officeart/2008/layout/HalfCircleOrganizationChart"/>
    <dgm:cxn modelId="{47B3348A-0602-4B51-AE8C-6281C6889996}" type="presParOf" srcId="{067D16B4-21BE-4526-A5BF-1B5A34267730}" destId="{2FC01824-6633-4EC1-9FD2-8643ADB2B572}" srcOrd="0" destOrd="0" presId="urn:microsoft.com/office/officeart/2008/layout/HalfCircleOrganizationChart"/>
    <dgm:cxn modelId="{CFD3B0F5-4C18-485B-B6F0-284810F36A85}" type="presParOf" srcId="{067D16B4-21BE-4526-A5BF-1B5A34267730}" destId="{08993EAC-4B3F-49AE-9AEE-D9FC22D39970}" srcOrd="1" destOrd="0" presId="urn:microsoft.com/office/officeart/2008/layout/HalfCircleOrganizationChart"/>
    <dgm:cxn modelId="{A84E17F6-528E-4F56-8E11-6A06F97665AA}" type="presParOf" srcId="{067D16B4-21BE-4526-A5BF-1B5A34267730}" destId="{0482897D-ADC8-4E46-9228-0A6B3E144BB8}" srcOrd="2" destOrd="0" presId="urn:microsoft.com/office/officeart/2008/layout/HalfCircleOrganizationChart"/>
    <dgm:cxn modelId="{E3BAC23B-68F5-4D2E-8A6E-99CE7AEDED4C}" type="presParOf" srcId="{067D16B4-21BE-4526-A5BF-1B5A34267730}" destId="{4369D8F3-22E2-4C7C-812A-5D1E70405920}" srcOrd="3" destOrd="0" presId="urn:microsoft.com/office/officeart/2008/layout/HalfCircleOrganizationChart"/>
    <dgm:cxn modelId="{A469E553-6BAE-48AF-AD9C-C883D28CD3B1}" type="presParOf" srcId="{8AF4D52A-F497-4D5F-BF2C-1AF8DE72CDCD}" destId="{FC03E912-1B89-43A8-BF22-3FF70E3DA614}" srcOrd="1" destOrd="0" presId="urn:microsoft.com/office/officeart/2008/layout/HalfCircleOrganizationChart"/>
    <dgm:cxn modelId="{A65F9392-081A-4B0D-B938-E9DCE0FC8A9C}" type="presParOf" srcId="{8AF4D52A-F497-4D5F-BF2C-1AF8DE72CDCD}" destId="{D5B542D8-9CFB-4BF4-BDA9-F8E604A5328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0AA26A-8553-4D8B-BD6F-DA56A641BF5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42424E-BAAD-41E7-9D23-F1DA58332A83}">
      <dgm:prSet phldrT="[Text]" custT="1"/>
      <dgm:spPr/>
      <dgm:t>
        <a:bodyPr/>
        <a:lstStyle/>
        <a:p>
          <a:r>
            <a:rPr lang="tr-TR" altLang="tr-TR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KA347- GENÇLİK DİYALOĞU NEDİR?</a:t>
          </a:r>
          <a:endParaRPr lang="en-US" sz="2000" dirty="0">
            <a:solidFill>
              <a:srgbClr val="C00000"/>
            </a:solidFill>
          </a:endParaRPr>
        </a:p>
      </dgm:t>
    </dgm:pt>
    <dgm:pt modelId="{1C78D86D-4D34-4685-BA7C-7CE683355CC5}" type="parTrans" cxnId="{C81B7EE8-464A-4024-BD23-D5C602FF506D}">
      <dgm:prSet/>
      <dgm:spPr/>
      <dgm:t>
        <a:bodyPr/>
        <a:lstStyle/>
        <a:p>
          <a:endParaRPr lang="en-US"/>
        </a:p>
      </dgm:t>
    </dgm:pt>
    <dgm:pt modelId="{E1CA9743-E80F-471A-B184-2F1CF6125DBD}" type="sibTrans" cxnId="{C81B7EE8-464A-4024-BD23-D5C602FF506D}">
      <dgm:prSet/>
      <dgm:spPr/>
      <dgm:t>
        <a:bodyPr/>
        <a:lstStyle/>
        <a:p>
          <a:endParaRPr lang="en-US"/>
        </a:p>
      </dgm:t>
    </dgm:pt>
    <dgm:pt modelId="{6D2848B7-FF12-411A-8D6D-B614F0BD74C1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tr-TR" b="1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https://www.ua.gov.tr/programlar/firsatlar/ka3-ka347-genclik-diyalogu-ulusal/</a:t>
          </a:r>
          <a:endParaRPr lang="en-US" b="1" dirty="0">
            <a:solidFill>
              <a:schemeClr val="bg1"/>
            </a:solidFill>
          </a:endParaRPr>
        </a:p>
      </dgm:t>
    </dgm:pt>
    <dgm:pt modelId="{0C9239C1-D9F8-47F3-9522-D323E2C6B0F0}" type="parTrans" cxnId="{B6577592-DB4F-43FC-8C76-D10E432518DA}">
      <dgm:prSet/>
      <dgm:spPr/>
      <dgm:t>
        <a:bodyPr/>
        <a:lstStyle/>
        <a:p>
          <a:endParaRPr lang="en-US"/>
        </a:p>
      </dgm:t>
    </dgm:pt>
    <dgm:pt modelId="{CE81E4B5-6973-4886-846A-7B19B9CAA751}" type="sibTrans" cxnId="{B6577592-DB4F-43FC-8C76-D10E432518DA}">
      <dgm:prSet/>
      <dgm:spPr/>
      <dgm:t>
        <a:bodyPr/>
        <a:lstStyle/>
        <a:p>
          <a:endParaRPr lang="en-US"/>
        </a:p>
      </dgm:t>
    </dgm:pt>
    <dgm:pt modelId="{822DE0AA-274D-4D6E-9172-883B6067865A}">
      <dgm:prSet phldrT="[Text]"/>
      <dgm:spPr/>
      <dgm:t>
        <a:bodyPr/>
        <a:lstStyle/>
        <a:p>
          <a:endParaRPr lang="en-US"/>
        </a:p>
      </dgm:t>
    </dgm:pt>
    <dgm:pt modelId="{4F7238A0-B094-4586-A299-742A42D925BB}" type="parTrans" cxnId="{C8B0D81D-595A-44E8-92FA-5504FF03D065}">
      <dgm:prSet/>
      <dgm:spPr/>
      <dgm:t>
        <a:bodyPr/>
        <a:lstStyle/>
        <a:p>
          <a:endParaRPr lang="en-US"/>
        </a:p>
      </dgm:t>
    </dgm:pt>
    <dgm:pt modelId="{442942C0-7F3A-4648-A3D0-84377E958FAA}" type="sibTrans" cxnId="{C8B0D81D-595A-44E8-92FA-5504FF03D065}">
      <dgm:prSet/>
      <dgm:spPr/>
      <dgm:t>
        <a:bodyPr/>
        <a:lstStyle/>
        <a:p>
          <a:endParaRPr lang="en-US"/>
        </a:p>
      </dgm:t>
    </dgm:pt>
    <dgm:pt modelId="{6BA7F7EF-F119-4EE8-8DF2-B69EE2B9EE4B}">
      <dgm:prSet/>
      <dgm:spPr/>
      <dgm:t>
        <a:bodyPr/>
        <a:lstStyle/>
        <a:p>
          <a:endParaRPr lang="en-US"/>
        </a:p>
      </dgm:t>
    </dgm:pt>
    <dgm:pt modelId="{DD3C34F8-D03A-4E0C-84C4-EFCFB6101B50}" type="parTrans" cxnId="{3661962A-D1CB-4382-8DB9-AFC014C48FB5}">
      <dgm:prSet/>
      <dgm:spPr/>
      <dgm:t>
        <a:bodyPr/>
        <a:lstStyle/>
        <a:p>
          <a:endParaRPr lang="en-US"/>
        </a:p>
      </dgm:t>
    </dgm:pt>
    <dgm:pt modelId="{BBD0B97A-8101-4C37-B165-C39957AFC1F6}" type="sibTrans" cxnId="{3661962A-D1CB-4382-8DB9-AFC014C48FB5}">
      <dgm:prSet/>
      <dgm:spPr/>
      <dgm:t>
        <a:bodyPr/>
        <a:lstStyle/>
        <a:p>
          <a:endParaRPr lang="en-US"/>
        </a:p>
      </dgm:t>
    </dgm:pt>
    <dgm:pt modelId="{1227060F-EC5F-4AC4-8176-BBE69B8671C4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tr-TR" altLang="tr-TR" b="1" dirty="0" smtClean="0">
              <a:solidFill>
                <a:schemeClr val="tx1"/>
              </a:solidFill>
            </a:rPr>
            <a:t>Politika yapıcıların politika hazırlama/geliştirme sürecinde kullanması/faydalanması amacıyla sonuçlar üretmek için gençler ve gençlik alanında karar vericiler arasında gerçekleştirilen toplantılara verilen isimdir.</a:t>
          </a:r>
          <a:endParaRPr lang="en-US" dirty="0">
            <a:solidFill>
              <a:schemeClr val="tx1"/>
            </a:solidFill>
          </a:endParaRPr>
        </a:p>
      </dgm:t>
    </dgm:pt>
    <dgm:pt modelId="{92CDD4C1-00AE-4871-A436-9BF1FF2DA901}" type="sibTrans" cxnId="{99566CBF-9D1E-4164-8141-0C07D1F2C1AD}">
      <dgm:prSet/>
      <dgm:spPr/>
      <dgm:t>
        <a:bodyPr/>
        <a:lstStyle/>
        <a:p>
          <a:endParaRPr lang="en-US"/>
        </a:p>
      </dgm:t>
    </dgm:pt>
    <dgm:pt modelId="{502199FA-7749-4A48-9655-22FC59BEF926}" type="parTrans" cxnId="{99566CBF-9D1E-4164-8141-0C07D1F2C1AD}">
      <dgm:prSet/>
      <dgm:spPr/>
      <dgm:t>
        <a:bodyPr/>
        <a:lstStyle/>
        <a:p>
          <a:endParaRPr lang="en-US"/>
        </a:p>
      </dgm:t>
    </dgm:pt>
    <dgm:pt modelId="{08D9083F-A08C-4E2D-BFCE-D6265B003A3E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tr-TR" altLang="tr-TR" b="1" dirty="0" smtClean="0">
              <a:solidFill>
                <a:schemeClr val="tx1"/>
              </a:solidFill>
              <a:latin typeface="Arial"/>
              <a:cs typeface="Arial"/>
            </a:rPr>
            <a:t>Avrupa Komisyonu’nun bir girişimi olup; Mart, 2013’den bu yana uygulanmaktadır. </a:t>
          </a:r>
          <a:endParaRPr lang="en-US" dirty="0">
            <a:solidFill>
              <a:schemeClr val="tx1"/>
            </a:solidFill>
          </a:endParaRPr>
        </a:p>
      </dgm:t>
    </dgm:pt>
    <dgm:pt modelId="{68F88A08-3812-44E7-A4D2-4380CB97C86E}" type="sibTrans" cxnId="{D97AB60C-E180-450C-B79C-01E0E054723C}">
      <dgm:prSet/>
      <dgm:spPr/>
      <dgm:t>
        <a:bodyPr/>
        <a:lstStyle/>
        <a:p>
          <a:endParaRPr lang="en-US"/>
        </a:p>
      </dgm:t>
    </dgm:pt>
    <dgm:pt modelId="{F2B0409E-34B3-45BE-B0AE-B70A7905DCD1}" type="parTrans" cxnId="{D97AB60C-E180-450C-B79C-01E0E054723C}">
      <dgm:prSet/>
      <dgm:spPr/>
      <dgm:t>
        <a:bodyPr/>
        <a:lstStyle/>
        <a:p>
          <a:endParaRPr lang="en-US"/>
        </a:p>
      </dgm:t>
    </dgm:pt>
    <dgm:pt modelId="{32384840-55A6-456F-A1E2-76800969A07B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r-TR" altLang="tr-TR" b="1" dirty="0" smtClean="0">
            <a:solidFill>
              <a:srgbClr val="C00000"/>
            </a:solidFill>
            <a:latin typeface="Arial"/>
            <a:cs typeface="Arial"/>
          </a:endParaRPr>
        </a:p>
      </dgm:t>
    </dgm:pt>
    <dgm:pt modelId="{F3FDA596-80BF-43AB-AC84-4927075072EA}" type="sibTrans" cxnId="{87A571E7-90EE-4BCC-AEC8-69F78F975116}">
      <dgm:prSet/>
      <dgm:spPr/>
      <dgm:t>
        <a:bodyPr/>
        <a:lstStyle/>
        <a:p>
          <a:endParaRPr lang="en-US"/>
        </a:p>
      </dgm:t>
    </dgm:pt>
    <dgm:pt modelId="{BE452207-5121-41CC-A243-1D1184486A6B}" type="parTrans" cxnId="{87A571E7-90EE-4BCC-AEC8-69F78F975116}">
      <dgm:prSet/>
      <dgm:spPr/>
      <dgm:t>
        <a:bodyPr/>
        <a:lstStyle/>
        <a:p>
          <a:endParaRPr lang="en-US"/>
        </a:p>
      </dgm:t>
    </dgm:pt>
    <dgm:pt modelId="{DE3A0A84-57CA-42E2-BDED-D81201437D90}" type="pres">
      <dgm:prSet presAssocID="{4A0AA26A-8553-4D8B-BD6F-DA56A641BF5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1C3325-0704-40FA-BE32-A095B0AE4158}" type="pres">
      <dgm:prSet presAssocID="{4A0AA26A-8553-4D8B-BD6F-DA56A641BF5D}" presName="matrix" presStyleCnt="0"/>
      <dgm:spPr/>
    </dgm:pt>
    <dgm:pt modelId="{6D0F1343-2C08-4975-A444-C82086D6C081}" type="pres">
      <dgm:prSet presAssocID="{4A0AA26A-8553-4D8B-BD6F-DA56A641BF5D}" presName="tile1" presStyleLbl="node1" presStyleIdx="0" presStyleCnt="4"/>
      <dgm:spPr/>
      <dgm:t>
        <a:bodyPr/>
        <a:lstStyle/>
        <a:p>
          <a:endParaRPr lang="en-US"/>
        </a:p>
      </dgm:t>
    </dgm:pt>
    <dgm:pt modelId="{545F1CE3-2775-4620-B2B8-DF3D8EDA787F}" type="pres">
      <dgm:prSet presAssocID="{4A0AA26A-8553-4D8B-BD6F-DA56A641BF5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20A30-B645-4AAE-B8AC-C9F20AB91911}" type="pres">
      <dgm:prSet presAssocID="{4A0AA26A-8553-4D8B-BD6F-DA56A641BF5D}" presName="tile2" presStyleLbl="node1" presStyleIdx="1" presStyleCnt="4"/>
      <dgm:spPr/>
      <dgm:t>
        <a:bodyPr/>
        <a:lstStyle/>
        <a:p>
          <a:endParaRPr lang="en-US"/>
        </a:p>
      </dgm:t>
    </dgm:pt>
    <dgm:pt modelId="{5519A4D8-8E73-4873-9337-89F6C7147889}" type="pres">
      <dgm:prSet presAssocID="{4A0AA26A-8553-4D8B-BD6F-DA56A641BF5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1AE88-520A-46D9-92D2-BD261EE72FF4}" type="pres">
      <dgm:prSet presAssocID="{4A0AA26A-8553-4D8B-BD6F-DA56A641BF5D}" presName="tile3" presStyleLbl="node1" presStyleIdx="2" presStyleCnt="4" custAng="0" custScaleX="70371" custScaleY="73387" custLinFactNeighborX="-1852" custLinFactNeighborY="8019"/>
      <dgm:spPr/>
      <dgm:t>
        <a:bodyPr/>
        <a:lstStyle/>
        <a:p>
          <a:endParaRPr lang="en-US"/>
        </a:p>
      </dgm:t>
    </dgm:pt>
    <dgm:pt modelId="{AF17E28D-882C-4566-AD07-A5EAF7C6449E}" type="pres">
      <dgm:prSet presAssocID="{4A0AA26A-8553-4D8B-BD6F-DA56A641BF5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06906-C297-415A-AFFA-D2DDF9217CCF}" type="pres">
      <dgm:prSet presAssocID="{4A0AA26A-8553-4D8B-BD6F-DA56A641BF5D}" presName="tile4" presStyleLbl="node1" presStyleIdx="3" presStyleCnt="4"/>
      <dgm:spPr/>
      <dgm:t>
        <a:bodyPr/>
        <a:lstStyle/>
        <a:p>
          <a:endParaRPr lang="en-US"/>
        </a:p>
      </dgm:t>
    </dgm:pt>
    <dgm:pt modelId="{DDDEB727-9902-4B83-9BA9-E4EBBAC95C85}" type="pres">
      <dgm:prSet presAssocID="{4A0AA26A-8553-4D8B-BD6F-DA56A641BF5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0D951-3366-4494-9E0F-1C6BF446F5B3}" type="pres">
      <dgm:prSet presAssocID="{4A0AA26A-8553-4D8B-BD6F-DA56A641BF5D}" presName="centerTile" presStyleLbl="fgShp" presStyleIdx="0" presStyleCnt="1" custScaleX="14814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20A88A0-64AA-4EA0-93D5-BF6617E53844}" type="presOf" srcId="{4A0AA26A-8553-4D8B-BD6F-DA56A641BF5D}" destId="{DE3A0A84-57CA-42E2-BDED-D81201437D90}" srcOrd="0" destOrd="0" presId="urn:microsoft.com/office/officeart/2005/8/layout/matrix1"/>
    <dgm:cxn modelId="{B6577592-DB4F-43FC-8C76-D10E432518DA}" srcId="{E642424E-BAAD-41E7-9D23-F1DA58332A83}" destId="{6D2848B7-FF12-411A-8D6D-B614F0BD74C1}" srcOrd="3" destOrd="0" parTransId="{0C9239C1-D9F8-47F3-9522-D323E2C6B0F0}" sibTransId="{CE81E4B5-6973-4886-846A-7B19B9CAA751}"/>
    <dgm:cxn modelId="{4849C555-88D1-4B8E-AF7F-96A3F7EFEBB8}" type="presOf" srcId="{08D9083F-A08C-4E2D-BFCE-D6265B003A3E}" destId="{5519A4D8-8E73-4873-9337-89F6C7147889}" srcOrd="1" destOrd="0" presId="urn:microsoft.com/office/officeart/2005/8/layout/matrix1"/>
    <dgm:cxn modelId="{1915BA46-32B5-44EF-8ADB-CB073BAB01C2}" type="presOf" srcId="{08D9083F-A08C-4E2D-BFCE-D6265B003A3E}" destId="{8DB20A30-B645-4AAE-B8AC-C9F20AB91911}" srcOrd="0" destOrd="0" presId="urn:microsoft.com/office/officeart/2005/8/layout/matrix1"/>
    <dgm:cxn modelId="{87A571E7-90EE-4BCC-AEC8-69F78F975116}" srcId="{E642424E-BAAD-41E7-9D23-F1DA58332A83}" destId="{32384840-55A6-456F-A1E2-76800969A07B}" srcOrd="2" destOrd="0" parTransId="{BE452207-5121-41CC-A243-1D1184486A6B}" sibTransId="{F3FDA596-80BF-43AB-AC84-4927075072EA}"/>
    <dgm:cxn modelId="{25E329DE-BF93-4FD2-9CA0-2AA5358FB3D4}" type="presOf" srcId="{32384840-55A6-456F-A1E2-76800969A07B}" destId="{D301AE88-520A-46D9-92D2-BD261EE72FF4}" srcOrd="0" destOrd="0" presId="urn:microsoft.com/office/officeart/2005/8/layout/matrix1"/>
    <dgm:cxn modelId="{964E59E4-5D8A-4AAC-BFA5-3461A47D00DE}" type="presOf" srcId="{6D2848B7-FF12-411A-8D6D-B614F0BD74C1}" destId="{DDDEB727-9902-4B83-9BA9-E4EBBAC95C85}" srcOrd="1" destOrd="0" presId="urn:microsoft.com/office/officeart/2005/8/layout/matrix1"/>
    <dgm:cxn modelId="{FFB42A8B-6F6F-4A64-87C8-D40CBB95E6CA}" type="presOf" srcId="{1227060F-EC5F-4AC4-8176-BBE69B8671C4}" destId="{6D0F1343-2C08-4975-A444-C82086D6C081}" srcOrd="0" destOrd="0" presId="urn:microsoft.com/office/officeart/2005/8/layout/matrix1"/>
    <dgm:cxn modelId="{3C6B4731-79F2-4D5F-A75A-4F297327DB7D}" type="presOf" srcId="{32384840-55A6-456F-A1E2-76800969A07B}" destId="{AF17E28D-882C-4566-AD07-A5EAF7C6449E}" srcOrd="1" destOrd="0" presId="urn:microsoft.com/office/officeart/2005/8/layout/matrix1"/>
    <dgm:cxn modelId="{C8B0D81D-595A-44E8-92FA-5504FF03D065}" srcId="{E642424E-BAAD-41E7-9D23-F1DA58332A83}" destId="{822DE0AA-274D-4D6E-9172-883B6067865A}" srcOrd="4" destOrd="0" parTransId="{4F7238A0-B094-4586-A299-742A42D925BB}" sibTransId="{442942C0-7F3A-4648-A3D0-84377E958FAA}"/>
    <dgm:cxn modelId="{D97AB60C-E180-450C-B79C-01E0E054723C}" srcId="{E642424E-BAAD-41E7-9D23-F1DA58332A83}" destId="{08D9083F-A08C-4E2D-BFCE-D6265B003A3E}" srcOrd="1" destOrd="0" parTransId="{F2B0409E-34B3-45BE-B0AE-B70A7905DCD1}" sibTransId="{68F88A08-3812-44E7-A4D2-4380CB97C86E}"/>
    <dgm:cxn modelId="{A38DC5DE-E4F8-4F70-86DA-E9910E53D0DF}" type="presOf" srcId="{E642424E-BAAD-41E7-9D23-F1DA58332A83}" destId="{B2C0D951-3366-4494-9E0F-1C6BF446F5B3}" srcOrd="0" destOrd="0" presId="urn:microsoft.com/office/officeart/2005/8/layout/matrix1"/>
    <dgm:cxn modelId="{C81B7EE8-464A-4024-BD23-D5C602FF506D}" srcId="{4A0AA26A-8553-4D8B-BD6F-DA56A641BF5D}" destId="{E642424E-BAAD-41E7-9D23-F1DA58332A83}" srcOrd="0" destOrd="0" parTransId="{1C78D86D-4D34-4685-BA7C-7CE683355CC5}" sibTransId="{E1CA9743-E80F-471A-B184-2F1CF6125DBD}"/>
    <dgm:cxn modelId="{595BAA50-4CC2-44B3-BC75-C3DE20361CE1}" type="presOf" srcId="{6D2848B7-FF12-411A-8D6D-B614F0BD74C1}" destId="{0B406906-C297-415A-AFFA-D2DDF9217CCF}" srcOrd="0" destOrd="0" presId="urn:microsoft.com/office/officeart/2005/8/layout/matrix1"/>
    <dgm:cxn modelId="{875A1ACF-F80E-4241-A71C-D06B975DB093}" type="presOf" srcId="{1227060F-EC5F-4AC4-8176-BBE69B8671C4}" destId="{545F1CE3-2775-4620-B2B8-DF3D8EDA787F}" srcOrd="1" destOrd="0" presId="urn:microsoft.com/office/officeart/2005/8/layout/matrix1"/>
    <dgm:cxn modelId="{99566CBF-9D1E-4164-8141-0C07D1F2C1AD}" srcId="{E642424E-BAAD-41E7-9D23-F1DA58332A83}" destId="{1227060F-EC5F-4AC4-8176-BBE69B8671C4}" srcOrd="0" destOrd="0" parTransId="{502199FA-7749-4A48-9655-22FC59BEF926}" sibTransId="{92CDD4C1-00AE-4871-A436-9BF1FF2DA901}"/>
    <dgm:cxn modelId="{3661962A-D1CB-4382-8DB9-AFC014C48FB5}" srcId="{4A0AA26A-8553-4D8B-BD6F-DA56A641BF5D}" destId="{6BA7F7EF-F119-4EE8-8DF2-B69EE2B9EE4B}" srcOrd="1" destOrd="0" parTransId="{DD3C34F8-D03A-4E0C-84C4-EFCFB6101B50}" sibTransId="{BBD0B97A-8101-4C37-B165-C39957AFC1F6}"/>
    <dgm:cxn modelId="{728D71FD-C82E-447C-AE83-BA534A69478D}" type="presParOf" srcId="{DE3A0A84-57CA-42E2-BDED-D81201437D90}" destId="{481C3325-0704-40FA-BE32-A095B0AE4158}" srcOrd="0" destOrd="0" presId="urn:microsoft.com/office/officeart/2005/8/layout/matrix1"/>
    <dgm:cxn modelId="{C200E2B0-4627-4EF1-B033-D867B87931DA}" type="presParOf" srcId="{481C3325-0704-40FA-BE32-A095B0AE4158}" destId="{6D0F1343-2C08-4975-A444-C82086D6C081}" srcOrd="0" destOrd="0" presId="urn:microsoft.com/office/officeart/2005/8/layout/matrix1"/>
    <dgm:cxn modelId="{E70A3D04-FDA2-4534-8EBC-BDBAB9D37306}" type="presParOf" srcId="{481C3325-0704-40FA-BE32-A095B0AE4158}" destId="{545F1CE3-2775-4620-B2B8-DF3D8EDA787F}" srcOrd="1" destOrd="0" presId="urn:microsoft.com/office/officeart/2005/8/layout/matrix1"/>
    <dgm:cxn modelId="{B48287CC-83CD-4D9E-A191-C220BEBD52B7}" type="presParOf" srcId="{481C3325-0704-40FA-BE32-A095B0AE4158}" destId="{8DB20A30-B645-4AAE-B8AC-C9F20AB91911}" srcOrd="2" destOrd="0" presId="urn:microsoft.com/office/officeart/2005/8/layout/matrix1"/>
    <dgm:cxn modelId="{003C820D-1BAE-4CD8-BBA2-DADF479D7D58}" type="presParOf" srcId="{481C3325-0704-40FA-BE32-A095B0AE4158}" destId="{5519A4D8-8E73-4873-9337-89F6C7147889}" srcOrd="3" destOrd="0" presId="urn:microsoft.com/office/officeart/2005/8/layout/matrix1"/>
    <dgm:cxn modelId="{7A1B0A08-AEEC-40A9-85B9-4F1F2286795C}" type="presParOf" srcId="{481C3325-0704-40FA-BE32-A095B0AE4158}" destId="{D301AE88-520A-46D9-92D2-BD261EE72FF4}" srcOrd="4" destOrd="0" presId="urn:microsoft.com/office/officeart/2005/8/layout/matrix1"/>
    <dgm:cxn modelId="{621B9289-8683-4728-9675-5318CB30F344}" type="presParOf" srcId="{481C3325-0704-40FA-BE32-A095B0AE4158}" destId="{AF17E28D-882C-4566-AD07-A5EAF7C6449E}" srcOrd="5" destOrd="0" presId="urn:microsoft.com/office/officeart/2005/8/layout/matrix1"/>
    <dgm:cxn modelId="{7E187274-6813-405B-9A97-2D3CFF848B54}" type="presParOf" srcId="{481C3325-0704-40FA-BE32-A095B0AE4158}" destId="{0B406906-C297-415A-AFFA-D2DDF9217CCF}" srcOrd="6" destOrd="0" presId="urn:microsoft.com/office/officeart/2005/8/layout/matrix1"/>
    <dgm:cxn modelId="{4E945B03-C4F1-4854-9049-166C7B22D289}" type="presParOf" srcId="{481C3325-0704-40FA-BE32-A095B0AE4158}" destId="{DDDEB727-9902-4B83-9BA9-E4EBBAC95C85}" srcOrd="7" destOrd="0" presId="urn:microsoft.com/office/officeart/2005/8/layout/matrix1"/>
    <dgm:cxn modelId="{FE11AB44-3953-4830-888E-4057C7B330A6}" type="presParOf" srcId="{DE3A0A84-57CA-42E2-BDED-D81201437D90}" destId="{B2C0D951-3366-4494-9E0F-1C6BF446F5B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FA8D9-96E2-44E8-B16E-B0374DBC4C95}">
      <dsp:nvSpPr>
        <dsp:cNvPr id="0" name=""/>
        <dsp:cNvSpPr/>
      </dsp:nvSpPr>
      <dsp:spPr>
        <a:xfrm>
          <a:off x="3000894" y="1944134"/>
          <a:ext cx="961505" cy="695064"/>
        </a:xfrm>
        <a:custGeom>
          <a:avLst/>
          <a:gdLst/>
          <a:ahLst/>
          <a:cxnLst/>
          <a:rect l="0" t="0" r="0" b="0"/>
          <a:pathLst>
            <a:path>
              <a:moveTo>
                <a:pt x="961505" y="0"/>
              </a:moveTo>
              <a:lnTo>
                <a:pt x="961505" y="695064"/>
              </a:lnTo>
              <a:lnTo>
                <a:pt x="0" y="695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A9120-9514-460F-94FF-02A573C1F68A}">
      <dsp:nvSpPr>
        <dsp:cNvPr id="0" name=""/>
        <dsp:cNvSpPr/>
      </dsp:nvSpPr>
      <dsp:spPr>
        <a:xfrm>
          <a:off x="3962399" y="1944134"/>
          <a:ext cx="2803427" cy="2131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8258"/>
              </a:lnTo>
              <a:lnTo>
                <a:pt x="2803427" y="1888258"/>
              </a:lnTo>
              <a:lnTo>
                <a:pt x="2803427" y="21315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88CE4-BFAC-4DF2-9384-6137646D2FDD}">
      <dsp:nvSpPr>
        <dsp:cNvPr id="0" name=""/>
        <dsp:cNvSpPr/>
      </dsp:nvSpPr>
      <dsp:spPr>
        <a:xfrm>
          <a:off x="3916679" y="1944134"/>
          <a:ext cx="91440" cy="2131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315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26416-4679-448C-9186-CC4FBF1CC415}">
      <dsp:nvSpPr>
        <dsp:cNvPr id="0" name=""/>
        <dsp:cNvSpPr/>
      </dsp:nvSpPr>
      <dsp:spPr>
        <a:xfrm>
          <a:off x="1158972" y="1944134"/>
          <a:ext cx="2803427" cy="2131531"/>
        </a:xfrm>
        <a:custGeom>
          <a:avLst/>
          <a:gdLst/>
          <a:ahLst/>
          <a:cxnLst/>
          <a:rect l="0" t="0" r="0" b="0"/>
          <a:pathLst>
            <a:path>
              <a:moveTo>
                <a:pt x="2803427" y="0"/>
              </a:moveTo>
              <a:lnTo>
                <a:pt x="2803427" y="1888258"/>
              </a:lnTo>
              <a:lnTo>
                <a:pt x="0" y="1888258"/>
              </a:lnTo>
              <a:lnTo>
                <a:pt x="0" y="21315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500D8-7405-4051-BC40-08779A8617F7}">
      <dsp:nvSpPr>
        <dsp:cNvPr id="0" name=""/>
        <dsp:cNvSpPr/>
      </dsp:nvSpPr>
      <dsp:spPr>
        <a:xfrm>
          <a:off x="3383179" y="785693"/>
          <a:ext cx="1158440" cy="115844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10503-A457-438E-8013-0AEF538CA859}">
      <dsp:nvSpPr>
        <dsp:cNvPr id="0" name=""/>
        <dsp:cNvSpPr/>
      </dsp:nvSpPr>
      <dsp:spPr>
        <a:xfrm>
          <a:off x="3383179" y="785693"/>
          <a:ext cx="1158440" cy="115844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D80B2-2155-4BC1-B8A8-1A91EFC1F8E2}">
      <dsp:nvSpPr>
        <dsp:cNvPr id="0" name=""/>
        <dsp:cNvSpPr/>
      </dsp:nvSpPr>
      <dsp:spPr>
        <a:xfrm>
          <a:off x="2803959" y="994212"/>
          <a:ext cx="2316881" cy="7414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accent1"/>
              </a:solidFill>
            </a:rPr>
            <a:t>Politika Reformuna Destek</a:t>
          </a:r>
          <a:endParaRPr lang="en-US" sz="1400" kern="1200" dirty="0">
            <a:solidFill>
              <a:schemeClr val="accent1"/>
            </a:solidFill>
          </a:endParaRPr>
        </a:p>
      </dsp:txBody>
      <dsp:txXfrm>
        <a:off x="2803959" y="994212"/>
        <a:ext cx="2316881" cy="741402"/>
      </dsp:txXfrm>
    </dsp:sp>
    <dsp:sp modelId="{1F9EB64E-AFD3-4552-ABD9-EA892068954C}">
      <dsp:nvSpPr>
        <dsp:cNvPr id="0" name=""/>
        <dsp:cNvSpPr/>
      </dsp:nvSpPr>
      <dsp:spPr>
        <a:xfrm>
          <a:off x="579752" y="4075665"/>
          <a:ext cx="1158440" cy="115844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EB5B9-F4FC-483F-9D08-B77D74C8D197}">
      <dsp:nvSpPr>
        <dsp:cNvPr id="0" name=""/>
        <dsp:cNvSpPr/>
      </dsp:nvSpPr>
      <dsp:spPr>
        <a:xfrm>
          <a:off x="579752" y="4075665"/>
          <a:ext cx="1158440" cy="115844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5E049-CE03-4C22-B58A-201B23D4E39F}">
      <dsp:nvSpPr>
        <dsp:cNvPr id="0" name=""/>
        <dsp:cNvSpPr/>
      </dsp:nvSpPr>
      <dsp:spPr>
        <a:xfrm>
          <a:off x="532" y="4284185"/>
          <a:ext cx="2316881" cy="7414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i="0" kern="1200" dirty="0" smtClean="0"/>
            <a:t>Eğitim, öğretim ve gençlik alanlarında YAYGIN ÖĞRENME TEMELLİ bilgi alışverişinin teşvik edilmesi</a:t>
          </a:r>
          <a:endParaRPr lang="en-US" sz="1400" kern="1200" dirty="0"/>
        </a:p>
      </dsp:txBody>
      <dsp:txXfrm>
        <a:off x="532" y="4284185"/>
        <a:ext cx="2316881" cy="741402"/>
      </dsp:txXfrm>
    </dsp:sp>
    <dsp:sp modelId="{9F8D4957-46A1-4BBF-95F2-77A610833CC9}">
      <dsp:nvSpPr>
        <dsp:cNvPr id="0" name=""/>
        <dsp:cNvSpPr/>
      </dsp:nvSpPr>
      <dsp:spPr>
        <a:xfrm>
          <a:off x="3383179" y="4075665"/>
          <a:ext cx="1158440" cy="115844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436B9-C8EA-4009-8882-E31FC4C3C590}">
      <dsp:nvSpPr>
        <dsp:cNvPr id="0" name=""/>
        <dsp:cNvSpPr/>
      </dsp:nvSpPr>
      <dsp:spPr>
        <a:xfrm>
          <a:off x="3383179" y="4075665"/>
          <a:ext cx="1158440" cy="115844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952C7-C891-4D23-B7FE-CCA39506544E}">
      <dsp:nvSpPr>
        <dsp:cNvPr id="0" name=""/>
        <dsp:cNvSpPr/>
      </dsp:nvSpPr>
      <dsp:spPr>
        <a:xfrm>
          <a:off x="2803959" y="4284185"/>
          <a:ext cx="2316881" cy="7414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i="0" kern="1200" dirty="0" smtClean="0"/>
            <a:t>Yenilikçi politika geliştirme, politika diyaloğunun ve uygulamasının teşvik edilmesi</a:t>
          </a:r>
          <a:endParaRPr lang="en-US" sz="1400" kern="1200" dirty="0"/>
        </a:p>
      </dsp:txBody>
      <dsp:txXfrm>
        <a:off x="2803959" y="4284185"/>
        <a:ext cx="2316881" cy="741402"/>
      </dsp:txXfrm>
    </dsp:sp>
    <dsp:sp modelId="{31FFA90C-76EE-488B-B495-55FD6FCB0AFD}">
      <dsp:nvSpPr>
        <dsp:cNvPr id="0" name=""/>
        <dsp:cNvSpPr/>
      </dsp:nvSpPr>
      <dsp:spPr>
        <a:xfrm>
          <a:off x="6186606" y="4075665"/>
          <a:ext cx="1158440" cy="115844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4B3E4-0EE5-4F98-8F60-6E33722CA67D}">
      <dsp:nvSpPr>
        <dsp:cNvPr id="0" name=""/>
        <dsp:cNvSpPr/>
      </dsp:nvSpPr>
      <dsp:spPr>
        <a:xfrm>
          <a:off x="6186606" y="4075665"/>
          <a:ext cx="1158440" cy="115844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D5533-F93B-46AB-88D5-9232CFFBEAF9}">
      <dsp:nvSpPr>
        <dsp:cNvPr id="0" name=""/>
        <dsp:cNvSpPr/>
      </dsp:nvSpPr>
      <dsp:spPr>
        <a:xfrm>
          <a:off x="5607386" y="4284185"/>
          <a:ext cx="2316881" cy="7414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i="0" kern="1200" dirty="0" smtClean="0"/>
            <a:t>Yurt içi ve yurt dışında gerçekleşen ve karar alıcılarla gençleri buluşturan Gençlik Diyalogları için imkânlar sunma</a:t>
          </a:r>
          <a:endParaRPr lang="en-US" sz="1400" kern="1200" dirty="0"/>
        </a:p>
      </dsp:txBody>
      <dsp:txXfrm>
        <a:off x="5607386" y="4284185"/>
        <a:ext cx="2316881" cy="741402"/>
      </dsp:txXfrm>
    </dsp:sp>
    <dsp:sp modelId="{08993EAC-4B3F-49AE-9AEE-D9FC22D39970}">
      <dsp:nvSpPr>
        <dsp:cNvPr id="0" name=""/>
        <dsp:cNvSpPr/>
      </dsp:nvSpPr>
      <dsp:spPr>
        <a:xfrm>
          <a:off x="1981466" y="2430679"/>
          <a:ext cx="1158440" cy="115844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2897D-ADC8-4E46-9228-0A6B3E144BB8}">
      <dsp:nvSpPr>
        <dsp:cNvPr id="0" name=""/>
        <dsp:cNvSpPr/>
      </dsp:nvSpPr>
      <dsp:spPr>
        <a:xfrm>
          <a:off x="1981466" y="2430679"/>
          <a:ext cx="1158440" cy="115844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01824-6633-4EC1-9FD2-8643ADB2B572}">
      <dsp:nvSpPr>
        <dsp:cNvPr id="0" name=""/>
        <dsp:cNvSpPr/>
      </dsp:nvSpPr>
      <dsp:spPr>
        <a:xfrm>
          <a:off x="1402245" y="2639198"/>
          <a:ext cx="2316881" cy="7414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i="0" kern="1200" dirty="0" smtClean="0">
              <a:solidFill>
                <a:srgbClr val="FF0000"/>
              </a:solidFill>
            </a:rPr>
            <a:t>KA347 Gençlik Diyaloğu Projeleri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1402245" y="2639198"/>
        <a:ext cx="2316881" cy="741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F1343-2C08-4975-A444-C82086D6C081}">
      <dsp:nvSpPr>
        <dsp:cNvPr id="0" name=""/>
        <dsp:cNvSpPr/>
      </dsp:nvSpPr>
      <dsp:spPr>
        <a:xfrm rot="16200000">
          <a:off x="761999" y="-761999"/>
          <a:ext cx="2590800" cy="4114800"/>
        </a:xfrm>
        <a:prstGeom prst="round1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1500" b="1" kern="1200" dirty="0" smtClean="0">
              <a:solidFill>
                <a:schemeClr val="tx1"/>
              </a:solidFill>
            </a:rPr>
            <a:t>Politika yapıcıların politika hazırlama/geliştirme sürecinde kullanması/faydalanması amacıyla sonuçlar üretmek için gençler ve gençlik alanında karar vericiler arasında gerçekleştirilen toplantılara verilen isimdir.</a:t>
          </a:r>
          <a:endParaRPr lang="en-US" sz="1500" kern="1200" dirty="0">
            <a:solidFill>
              <a:schemeClr val="tx1"/>
            </a:solidFill>
          </a:endParaRPr>
        </a:p>
      </dsp:txBody>
      <dsp:txXfrm rot="5400000">
        <a:off x="-1" y="1"/>
        <a:ext cx="4114800" cy="1943100"/>
      </dsp:txXfrm>
    </dsp:sp>
    <dsp:sp modelId="{8DB20A30-B645-4AAE-B8AC-C9F20AB91911}">
      <dsp:nvSpPr>
        <dsp:cNvPr id="0" name=""/>
        <dsp:cNvSpPr/>
      </dsp:nvSpPr>
      <dsp:spPr>
        <a:xfrm>
          <a:off x="4114800" y="0"/>
          <a:ext cx="4114800" cy="2590800"/>
        </a:xfrm>
        <a:prstGeom prst="round1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1500" b="1" kern="1200" dirty="0" smtClean="0">
              <a:solidFill>
                <a:schemeClr val="tx1"/>
              </a:solidFill>
              <a:latin typeface="Arial"/>
              <a:cs typeface="Arial"/>
            </a:rPr>
            <a:t>Avrupa Komisyonu’nun bir girişimi olup; Mart, 2013’den bu yana uygulanmaktadır.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4114800" y="0"/>
        <a:ext cx="4114800" cy="1943100"/>
      </dsp:txXfrm>
    </dsp:sp>
    <dsp:sp modelId="{D301AE88-520A-46D9-92D2-BD261EE72FF4}">
      <dsp:nvSpPr>
        <dsp:cNvPr id="0" name=""/>
        <dsp:cNvSpPr/>
      </dsp:nvSpPr>
      <dsp:spPr>
        <a:xfrm rot="10800000">
          <a:off x="533380" y="3143301"/>
          <a:ext cx="2895625" cy="1901310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altLang="tr-TR" sz="1500" b="1" kern="1200" dirty="0" smtClean="0">
            <a:solidFill>
              <a:srgbClr val="C00000"/>
            </a:solidFill>
            <a:latin typeface="Arial"/>
            <a:cs typeface="Arial"/>
          </a:endParaRPr>
        </a:p>
      </dsp:txBody>
      <dsp:txXfrm rot="10800000">
        <a:off x="533380" y="3618628"/>
        <a:ext cx="2895625" cy="1425982"/>
      </dsp:txXfrm>
    </dsp:sp>
    <dsp:sp modelId="{0B406906-C297-415A-AFFA-D2DDF9217CCF}">
      <dsp:nvSpPr>
        <dsp:cNvPr id="0" name=""/>
        <dsp:cNvSpPr/>
      </dsp:nvSpPr>
      <dsp:spPr>
        <a:xfrm rot="5400000">
          <a:off x="4876800" y="1828800"/>
          <a:ext cx="2590800" cy="4114800"/>
        </a:xfrm>
        <a:prstGeom prst="round1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chemeClr val="bg1"/>
              </a:solidFill>
              <a:hlinkClick xmlns:r="http://schemas.openxmlformats.org/officeDocument/2006/relationships" r:id="rId2"/>
            </a:rPr>
            <a:t>https://www.ua.gov.tr/programlar/firsatlar/ka3-ka347-genclik-diyalogu-ulusal/</a:t>
          </a:r>
          <a:endParaRPr lang="en-US" sz="1500" b="1" kern="1200" dirty="0">
            <a:solidFill>
              <a:schemeClr val="bg1"/>
            </a:solidFill>
          </a:endParaRPr>
        </a:p>
      </dsp:txBody>
      <dsp:txXfrm rot="-5400000">
        <a:off x="4114799" y="3238500"/>
        <a:ext cx="4114800" cy="1943100"/>
      </dsp:txXfrm>
    </dsp:sp>
    <dsp:sp modelId="{B2C0D951-3366-4494-9E0F-1C6BF446F5B3}">
      <dsp:nvSpPr>
        <dsp:cNvPr id="0" name=""/>
        <dsp:cNvSpPr/>
      </dsp:nvSpPr>
      <dsp:spPr>
        <a:xfrm>
          <a:off x="2286001" y="1943100"/>
          <a:ext cx="3657596" cy="12954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20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KA347- GENÇLİK DİYALOĞU NEDİR?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2349237" y="2006336"/>
        <a:ext cx="3531124" cy="1168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169920" cy="480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6"/>
            <a:ext cx="3169920" cy="480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5DA8B-2145-4588-8570-393BF51C4F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4986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169920" cy="480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2"/>
            <a:ext cx="3169920" cy="480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33484-C3D5-4AED-8493-9F0F20ECBD9D}" type="datetime1">
              <a:rPr lang="tr-TR" smtClean="0"/>
              <a:t>3.05.2020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37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476"/>
            <a:ext cx="3169920" cy="480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6"/>
            <a:ext cx="3169920" cy="480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63692-3687-0149-AD17-1DEA064E53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81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9A8287-4969-4064-807B-6ACF49AC5A85}" type="slidenum">
              <a:rPr lang="tr-TR">
                <a:solidFill>
                  <a:prstClr val="white"/>
                </a:solidFill>
              </a:rPr>
              <a:pPr>
                <a:defRPr/>
              </a:pPr>
              <a:t>1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7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3692-3687-0149-AD17-1DEA064E53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86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3692-3687-0149-AD17-1DEA064E53A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1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8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6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152900" y="360077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52900" y="360077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836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289711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543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6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46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07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8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96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152900" y="360077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152900" y="360077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250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152900" y="360077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152900" y="360077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799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085" y="762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0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Kelson Sans Light"/>
                <a:cs typeface="Kelson Sans Ligh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58086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0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D5384B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3" name="Object 1"/>
          <p:cNvGraphicFramePr>
            <a:graphicFrameLocks noChangeAspect="1"/>
          </p:cNvGraphicFramePr>
          <p:nvPr/>
        </p:nvGraphicFramePr>
        <p:xfrm>
          <a:off x="4557713" y="3414713"/>
          <a:ext cx="28575" cy="2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Artwork" r:id="rId4" imgW="277587075" imgH="277120350" progId="Adobe.Illustrator.15.1">
                  <p:embed/>
                </p:oleObj>
              </mc:Choice>
              <mc:Fallback>
                <p:oleObj name="Artwork" r:id="rId4" imgW="277587075" imgH="277120350" progId="Adobe.Illustrator.15.1">
                  <p:embed/>
                  <p:pic>
                    <p:nvPicPr>
                      <p:cNvPr id="5632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3414713"/>
                        <a:ext cx="28575" cy="2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tr-TR" altLang="tr-TR" sz="19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Gençlik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Hareketlilik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Koordinatörlüğü</a:t>
            </a:r>
            <a:endPara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/>
          </a:p>
        </p:txBody>
      </p:sp>
      <p:sp>
        <p:nvSpPr>
          <p:cNvPr id="3" name="Rectangle 2"/>
          <p:cNvSpPr/>
          <p:nvPr/>
        </p:nvSpPr>
        <p:spPr>
          <a:xfrm>
            <a:off x="1752600" y="2288610"/>
            <a:ext cx="64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b="1" dirty="0">
                <a:solidFill>
                  <a:srgbClr val="0070C0"/>
                </a:solidFill>
              </a:rPr>
              <a:t>ERASMUS+ PROGRAMI</a:t>
            </a:r>
            <a:br>
              <a:rPr lang="tr-TR" altLang="tr-TR" b="1" dirty="0">
                <a:solidFill>
                  <a:srgbClr val="0070C0"/>
                </a:solidFill>
              </a:rPr>
            </a:br>
            <a:r>
              <a:rPr lang="tr-TR" altLang="tr-TR" b="1" dirty="0">
                <a:solidFill>
                  <a:srgbClr val="0070C0"/>
                </a:solidFill>
              </a:rPr>
              <a:t>ANA EYLEM 3-POLİTİKA REFORMUNA </a:t>
            </a:r>
            <a:r>
              <a:rPr lang="tr-TR" altLang="tr-TR" b="1" dirty="0" smtClean="0">
                <a:solidFill>
                  <a:srgbClr val="0070C0"/>
                </a:solidFill>
              </a:rPr>
              <a:t>DESTEK</a:t>
            </a:r>
            <a:r>
              <a:rPr lang="tr-TR" altLang="tr-TR" b="1" dirty="0">
                <a:solidFill>
                  <a:srgbClr val="0070C0"/>
                </a:solidFill>
              </a:rPr>
              <a:t/>
            </a:r>
            <a:br>
              <a:rPr lang="tr-TR" altLang="tr-TR" b="1" dirty="0">
                <a:solidFill>
                  <a:srgbClr val="0070C0"/>
                </a:solidFill>
              </a:rPr>
            </a:br>
            <a:r>
              <a:rPr lang="tr-TR" altLang="tr-TR" sz="2400" b="1" dirty="0" smtClean="0">
                <a:solidFill>
                  <a:srgbClr val="C00000"/>
                </a:solidFill>
              </a:rPr>
              <a:t>KA347 Gençlik Diyaloğu Projeleri</a:t>
            </a:r>
            <a:endParaRPr lang="tr-T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6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9155" y="83820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>
                <a:solidFill>
                  <a:srgbClr val="C00000"/>
                </a:solidFill>
              </a:rPr>
              <a:t>Projenin Hedef Kitlesi</a:t>
            </a:r>
            <a:endParaRPr lang="tr-TR" sz="2800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0070C0"/>
                </a:solidFill>
              </a:rPr>
              <a:t>13-30 </a:t>
            </a:r>
            <a:r>
              <a:rPr lang="tr-TR" dirty="0">
                <a:solidFill>
                  <a:srgbClr val="0070C0"/>
                </a:solidFill>
              </a:rPr>
              <a:t>yaş arası </a:t>
            </a:r>
            <a:r>
              <a:rPr lang="tr-TR" dirty="0" smtClean="0">
                <a:solidFill>
                  <a:srgbClr val="0070C0"/>
                </a:solidFill>
              </a:rPr>
              <a:t>gençler,</a:t>
            </a:r>
          </a:p>
          <a:p>
            <a:r>
              <a:rPr lang="tr-TR" dirty="0">
                <a:solidFill>
                  <a:srgbClr val="0070C0"/>
                </a:solidFill>
              </a:rPr>
              <a:t>G</a:t>
            </a:r>
            <a:r>
              <a:rPr lang="tr-TR" dirty="0" smtClean="0">
                <a:solidFill>
                  <a:srgbClr val="0070C0"/>
                </a:solidFill>
              </a:rPr>
              <a:t>ençlik çalışanları,</a:t>
            </a:r>
          </a:p>
          <a:p>
            <a:r>
              <a:rPr lang="tr-TR" dirty="0">
                <a:solidFill>
                  <a:srgbClr val="0070C0"/>
                </a:solidFill>
              </a:rPr>
              <a:t>U</a:t>
            </a:r>
            <a:r>
              <a:rPr lang="tr-TR" dirty="0" smtClean="0">
                <a:solidFill>
                  <a:srgbClr val="0070C0"/>
                </a:solidFill>
              </a:rPr>
              <a:t>zmanlar</a:t>
            </a:r>
            <a:r>
              <a:rPr lang="tr-TR" dirty="0">
                <a:solidFill>
                  <a:srgbClr val="0070C0"/>
                </a:solidFill>
              </a:rPr>
              <a:t>, </a:t>
            </a:r>
            <a:endParaRPr lang="tr-TR" dirty="0" smtClean="0">
              <a:solidFill>
                <a:srgbClr val="0070C0"/>
              </a:solidFill>
            </a:endParaRPr>
          </a:p>
          <a:p>
            <a:r>
              <a:rPr lang="tr-TR" dirty="0" smtClean="0">
                <a:solidFill>
                  <a:srgbClr val="0070C0"/>
                </a:solidFill>
              </a:rPr>
              <a:t>Politikacılar</a:t>
            </a:r>
          </a:p>
          <a:p>
            <a:r>
              <a:rPr lang="tr-TR" dirty="0">
                <a:solidFill>
                  <a:srgbClr val="0070C0"/>
                </a:solidFill>
              </a:rPr>
              <a:t>Y</a:t>
            </a:r>
            <a:r>
              <a:rPr lang="tr-TR" dirty="0" smtClean="0">
                <a:solidFill>
                  <a:srgbClr val="0070C0"/>
                </a:solidFill>
              </a:rPr>
              <a:t>erel</a:t>
            </a:r>
            <a:r>
              <a:rPr lang="tr-TR" dirty="0">
                <a:solidFill>
                  <a:srgbClr val="0070C0"/>
                </a:solidFill>
              </a:rPr>
              <a:t>, bölgesel, ulusal veya Avrupa düzeyinde, yani neredeyse her düzeyde karar </a:t>
            </a:r>
            <a:r>
              <a:rPr lang="tr-TR" dirty="0" smtClean="0">
                <a:solidFill>
                  <a:srgbClr val="0070C0"/>
                </a:solidFill>
              </a:rPr>
              <a:t>alıcılar</a:t>
            </a:r>
            <a:r>
              <a:rPr lang="tr-TR" dirty="0">
                <a:solidFill>
                  <a:srgbClr val="0070C0"/>
                </a:solidFill>
              </a:rPr>
              <a:t> 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24400" y="840096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>
                <a:solidFill>
                  <a:srgbClr val="C00000"/>
                </a:solidFill>
              </a:rPr>
              <a:t>Kimler Başvurabilir</a:t>
            </a:r>
            <a:endParaRPr lang="tr-TR" sz="2800" dirty="0">
              <a:solidFill>
                <a:srgbClr val="C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tr-TR" dirty="0">
                <a:solidFill>
                  <a:srgbClr val="0070C0"/>
                </a:solidFill>
              </a:rPr>
              <a:t>Program ülkelerinde yasal olarak kurulmuş sivil toplum kuruluşları, </a:t>
            </a:r>
          </a:p>
          <a:p>
            <a:r>
              <a:rPr lang="tr-TR" dirty="0">
                <a:solidFill>
                  <a:srgbClr val="0070C0"/>
                </a:solidFill>
              </a:rPr>
              <a:t>Yerel veya bölgesel düzeydeki kamu kurum ve kuruluşları,</a:t>
            </a:r>
          </a:p>
          <a:p>
            <a:r>
              <a:rPr lang="tr-TR" dirty="0">
                <a:solidFill>
                  <a:srgbClr val="0070C0"/>
                </a:solidFill>
              </a:rPr>
              <a:t>Komşu ortak ülkelerdeki kurum/kuruluşlar ise ortak olarak 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70C0"/>
                </a:solidFill>
              </a:rPr>
              <a:t>    projelerde </a:t>
            </a:r>
            <a:r>
              <a:rPr lang="tr-TR" dirty="0">
                <a:solidFill>
                  <a:srgbClr val="0070C0"/>
                </a:solidFill>
              </a:rPr>
              <a:t>yer alabilir.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00200" y="762001"/>
            <a:ext cx="5029200" cy="6096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Projenin Puanlama Kriterleri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305800" cy="3951288"/>
          </a:xfrm>
        </p:spPr>
        <p:txBody>
          <a:bodyPr>
            <a:normAutofit/>
          </a:bodyPr>
          <a:lstStyle/>
          <a:p>
            <a:r>
              <a:rPr lang="tr-TR" altLang="tr-TR" b="1" dirty="0">
                <a:solidFill>
                  <a:srgbClr val="0070C0"/>
                </a:solidFill>
              </a:rPr>
              <a:t>PROJENİN UYGUNLUĞU</a:t>
            </a:r>
            <a:br>
              <a:rPr lang="tr-TR" altLang="tr-TR" b="1" dirty="0">
                <a:solidFill>
                  <a:srgbClr val="0070C0"/>
                </a:solidFill>
              </a:rPr>
            </a:br>
            <a:r>
              <a:rPr lang="tr-TR" altLang="tr-TR" b="1" dirty="0">
                <a:solidFill>
                  <a:srgbClr val="0070C0"/>
                </a:solidFill>
              </a:rPr>
              <a:t>(</a:t>
            </a:r>
            <a:r>
              <a:rPr lang="tr-TR" altLang="tr-TR" b="1" dirty="0" err="1">
                <a:solidFill>
                  <a:srgbClr val="0070C0"/>
                </a:solidFill>
              </a:rPr>
              <a:t>Max</a:t>
            </a:r>
            <a:r>
              <a:rPr lang="tr-TR" altLang="tr-TR" b="1" dirty="0">
                <a:solidFill>
                  <a:srgbClr val="0070C0"/>
                </a:solidFill>
              </a:rPr>
              <a:t>. 30 Puan</a:t>
            </a:r>
            <a:r>
              <a:rPr lang="tr-TR" altLang="tr-TR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tr-TR" altLang="tr-TR" b="1" dirty="0">
                <a:solidFill>
                  <a:srgbClr val="0070C0"/>
                </a:solidFill>
              </a:rPr>
              <a:t>PROJE TASARIM VE UYGULAMASININ KALİTESİ</a:t>
            </a:r>
            <a:br>
              <a:rPr lang="tr-TR" altLang="tr-TR" b="1" dirty="0">
                <a:solidFill>
                  <a:srgbClr val="0070C0"/>
                </a:solidFill>
              </a:rPr>
            </a:br>
            <a:r>
              <a:rPr lang="tr-TR" altLang="tr-TR" b="1" dirty="0">
                <a:solidFill>
                  <a:srgbClr val="0070C0"/>
                </a:solidFill>
              </a:rPr>
              <a:t>(</a:t>
            </a:r>
            <a:r>
              <a:rPr lang="tr-TR" altLang="tr-TR" b="1" dirty="0" err="1">
                <a:solidFill>
                  <a:srgbClr val="0070C0"/>
                </a:solidFill>
              </a:rPr>
              <a:t>Max</a:t>
            </a:r>
            <a:r>
              <a:rPr lang="tr-TR" altLang="tr-TR" b="1" dirty="0">
                <a:solidFill>
                  <a:srgbClr val="0070C0"/>
                </a:solidFill>
              </a:rPr>
              <a:t>. 40 Puan</a:t>
            </a:r>
            <a:r>
              <a:rPr lang="tr-TR" altLang="tr-TR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tr-TR" altLang="tr-TR" b="1" dirty="0">
                <a:solidFill>
                  <a:srgbClr val="0070C0"/>
                </a:solidFill>
              </a:rPr>
              <a:t>ETKİ VE YAYGINLAŞTIRMA</a:t>
            </a:r>
            <a:br>
              <a:rPr lang="tr-TR" altLang="tr-TR" b="1" dirty="0">
                <a:solidFill>
                  <a:srgbClr val="0070C0"/>
                </a:solidFill>
              </a:rPr>
            </a:br>
            <a:r>
              <a:rPr lang="tr-TR" altLang="tr-TR" b="1" dirty="0">
                <a:solidFill>
                  <a:srgbClr val="0070C0"/>
                </a:solidFill>
              </a:rPr>
              <a:t>(</a:t>
            </a:r>
            <a:r>
              <a:rPr lang="tr-TR" altLang="tr-TR" b="1" dirty="0" err="1">
                <a:solidFill>
                  <a:srgbClr val="0070C0"/>
                </a:solidFill>
              </a:rPr>
              <a:t>Max</a:t>
            </a:r>
            <a:r>
              <a:rPr lang="tr-TR" altLang="tr-TR" b="1" dirty="0">
                <a:solidFill>
                  <a:srgbClr val="0070C0"/>
                </a:solidFill>
              </a:rPr>
              <a:t>. 30 Puan)</a:t>
            </a:r>
            <a:br>
              <a:rPr lang="tr-TR" altLang="tr-TR" b="1" dirty="0">
                <a:solidFill>
                  <a:srgbClr val="0070C0"/>
                </a:solidFill>
              </a:rPr>
            </a:br>
            <a:r>
              <a:rPr lang="tr-TR" altLang="tr-TR" b="1" dirty="0">
                <a:solidFill>
                  <a:srgbClr val="0070C0"/>
                </a:solidFill>
              </a:rPr>
              <a:t/>
            </a:r>
            <a:br>
              <a:rPr lang="tr-TR" altLang="tr-TR" b="1" dirty="0">
                <a:solidFill>
                  <a:srgbClr val="0070C0"/>
                </a:solidFill>
              </a:rPr>
            </a:b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7085" y="762000"/>
            <a:ext cx="6487115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tr-TR" altLang="tr-T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PROJE </a:t>
            </a:r>
            <a:r>
              <a:rPr lang="tr-TR" altLang="tr-TR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SÜRESİ</a:t>
            </a:r>
            <a:endParaRPr lang="tr-TR" sz="36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tr-TR" altLang="tr-TR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tr-TR" altLang="tr-T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altLang="tr-T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 </a:t>
            </a:r>
            <a:r>
              <a:rPr lang="tr-TR" altLang="tr-T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süresi 3 ay ile 2 yıl </a:t>
            </a:r>
            <a:r>
              <a:rPr lang="tr-TR" altLang="tr-T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arasındadır.</a:t>
            </a:r>
          </a:p>
          <a:p>
            <a:pPr marL="0" indent="0">
              <a:lnSpc>
                <a:spcPct val="80000"/>
              </a:lnSpc>
              <a:buNone/>
            </a:pPr>
            <a:endParaRPr lang="tr-TR" altLang="tr-TR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altLang="tr-T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tr-TR" altLang="tr-T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aygınlaştırma </a:t>
            </a:r>
            <a:r>
              <a:rPr lang="tr-TR" altLang="tr-T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sürdürülebilirlik açısından ele </a:t>
            </a:r>
            <a:r>
              <a:rPr lang="tr-TR" altLang="tr-T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alındığında </a:t>
            </a:r>
            <a:r>
              <a:rPr lang="tr-TR" altLang="tr-T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az 12 ay olması tavsiye edilmektedir.</a:t>
            </a:r>
            <a:endParaRPr lang="tr-TR" altLang="tr-TR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tr-TR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Faaliyet </a:t>
            </a:r>
            <a:r>
              <a:rPr lang="tr-T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sürelerinin ise seminer ya da </a:t>
            </a:r>
            <a:r>
              <a:rPr lang="tr-T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çalıştaylarda</a:t>
            </a:r>
            <a:r>
              <a:rPr lang="tr-T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az 3 gün, zirvelerde en az 2 gün olması tavsiye edilmektedir.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1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b="1" dirty="0">
                <a:solidFill>
                  <a:srgbClr val="C00000"/>
                </a:solidFill>
              </a:rPr>
              <a:t>Nasıl Başvuruda Bulunmalı</a:t>
            </a:r>
            <a:r>
              <a:rPr lang="it-IT" altLang="tr-TR" b="1" dirty="0">
                <a:solidFill>
                  <a:srgbClr val="C00000"/>
                </a:solidFill>
              </a:rPr>
              <a:t>?</a:t>
            </a:r>
          </a:p>
          <a:p>
            <a:pPr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dirty="0">
                <a:solidFill>
                  <a:srgbClr val="C00000"/>
                </a:solidFill>
              </a:rPr>
              <a:t>Başvuru Formu</a:t>
            </a:r>
            <a:endParaRPr lang="it-IT" altLang="tr-TR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dirty="0">
                <a:solidFill>
                  <a:srgbClr val="C00000"/>
                </a:solidFill>
              </a:rPr>
              <a:t>Son Başvuru Tarihi </a:t>
            </a:r>
            <a:r>
              <a:rPr lang="it-IT" altLang="tr-TR" dirty="0">
                <a:solidFill>
                  <a:srgbClr val="C00000"/>
                </a:solidFill>
              </a:rPr>
              <a:t>(2 </a:t>
            </a:r>
            <a:r>
              <a:rPr lang="it-IT" altLang="tr-TR" dirty="0" err="1">
                <a:solidFill>
                  <a:srgbClr val="C00000"/>
                </a:solidFill>
              </a:rPr>
              <a:t>Şubat</a:t>
            </a:r>
            <a:r>
              <a:rPr lang="it-IT" altLang="tr-TR" dirty="0">
                <a:solidFill>
                  <a:srgbClr val="C00000"/>
                </a:solidFill>
              </a:rPr>
              <a:t>, 26 </a:t>
            </a:r>
            <a:r>
              <a:rPr lang="tr-TR" altLang="tr-TR" dirty="0">
                <a:solidFill>
                  <a:srgbClr val="C00000"/>
                </a:solidFill>
              </a:rPr>
              <a:t>Nisan ve </a:t>
            </a:r>
            <a:r>
              <a:rPr lang="en-US" altLang="tr-TR" dirty="0">
                <a:solidFill>
                  <a:srgbClr val="C00000"/>
                </a:solidFill>
              </a:rPr>
              <a:t>4 </a:t>
            </a:r>
            <a:r>
              <a:rPr lang="tr-TR" altLang="tr-TR" dirty="0">
                <a:solidFill>
                  <a:srgbClr val="C00000"/>
                </a:solidFill>
              </a:rPr>
              <a:t>Ekim Brüksel saati ile en geç öğlen saat 12:00)</a:t>
            </a:r>
          </a:p>
          <a:p>
            <a:pPr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dirty="0">
                <a:solidFill>
                  <a:srgbClr val="C00000"/>
                </a:solidFill>
              </a:rPr>
              <a:t>Başvuran kuruluş koordinasyon rolü üstlenir ve kendi </a:t>
            </a:r>
            <a:endParaRPr lang="tr-TR" altLang="tr-TR" sz="200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tr-TR" altLang="tr-TR" sz="200" dirty="0">
                <a:solidFill>
                  <a:srgbClr val="C00000"/>
                </a:solidFill>
              </a:rPr>
              <a:t>                                                                                                              </a:t>
            </a:r>
            <a:r>
              <a:rPr lang="tr-TR" altLang="tr-TR" dirty="0">
                <a:solidFill>
                  <a:srgbClr val="C00000"/>
                </a:solidFill>
              </a:rPr>
              <a:t>Ulusal Ajansı’na başvurur.</a:t>
            </a:r>
            <a:endParaRPr lang="it-IT" altLang="tr-TR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dirty="0">
                <a:solidFill>
                  <a:srgbClr val="C00000"/>
                </a:solidFill>
              </a:rPr>
              <a:t>Hibe</a:t>
            </a:r>
            <a:r>
              <a:rPr lang="it-IT" altLang="tr-TR" dirty="0">
                <a:solidFill>
                  <a:srgbClr val="C00000"/>
                </a:solidFill>
              </a:rPr>
              <a:t>:</a:t>
            </a:r>
          </a:p>
          <a:p>
            <a:pPr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dirty="0">
                <a:solidFill>
                  <a:srgbClr val="C00000"/>
                </a:solidFill>
              </a:rPr>
              <a:t>En fazla </a:t>
            </a:r>
            <a:r>
              <a:rPr lang="tr-TR" altLang="tr-TR" b="1" dirty="0">
                <a:solidFill>
                  <a:srgbClr val="C00000"/>
                </a:solidFill>
              </a:rPr>
              <a:t>50.000</a:t>
            </a:r>
            <a:r>
              <a:rPr lang="tr-TR" altLang="tr-TR" dirty="0">
                <a:solidFill>
                  <a:srgbClr val="C00000"/>
                </a:solidFill>
              </a:rPr>
              <a:t> Avroya kadar</a:t>
            </a:r>
            <a:endParaRPr lang="it-IT" altLang="tr-TR" dirty="0">
              <a:solidFill>
                <a:srgbClr val="C00000"/>
              </a:solidFill>
            </a:endParaRPr>
          </a:p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4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altLang="tr-TR" sz="3600" b="1" dirty="0" smtClean="0">
                <a:solidFill>
                  <a:srgbClr val="C00000"/>
                </a:solidFill>
              </a:rPr>
              <a:t>HİBE KALEMLERİ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4" name="Rectangle 1027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tr-TR" altLang="tr-TR" sz="15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tr-TR" altLang="tr-TR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SEYAHAT,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KURUMSAL DESTEK,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ÖZEL İHTİYAÇ DESTEĞİ,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İSTİSNAİ MASRAFLAR,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YÜKSEK MALİYETLİ SEYAHAT İÇİN İSTİSNAİ MASRAFLAR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tr-TR" altLang="tr-TR" sz="2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81200"/>
            <a:ext cx="2171699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88" y="4648200"/>
            <a:ext cx="1865141" cy="10588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295400" y="5114925"/>
            <a:ext cx="6400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/>
              <a:buNone/>
              <a:defRPr/>
            </a:pPr>
            <a:endParaRPr lang="en-US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50975"/>
          </a:xfrm>
        </p:spPr>
        <p:txBody>
          <a:bodyPr>
            <a:normAutofit/>
          </a:bodyPr>
          <a:lstStyle/>
          <a:p>
            <a:pPr defTabSz="914400" fontAlgn="base">
              <a:lnSpc>
                <a:spcPct val="90000"/>
              </a:lnSpc>
              <a:spcAft>
                <a:spcPct val="0"/>
              </a:spcAft>
            </a:pPr>
            <a:r>
              <a:rPr lang="tr-TR" altLang="tr-TR" sz="2500" b="1" dirty="0">
                <a:latin typeface="Arial" panose="020B0604020202020204" pitchFamily="34" charset="0"/>
                <a:cs typeface="Arial" panose="020B0604020202020204" pitchFamily="34" charset="0"/>
              </a:rPr>
              <a:t>Avrupa Birliği Eğitim ve Gençlik Programları Merkezi Başkanlığı</a:t>
            </a:r>
            <a:br>
              <a:rPr lang="tr-TR" altLang="tr-TR" sz="2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500" b="1" dirty="0">
                <a:latin typeface="Arial" panose="020B0604020202020204" pitchFamily="34" charset="0"/>
                <a:cs typeface="Arial" panose="020B0604020202020204" pitchFamily="34" charset="0"/>
              </a:rPr>
              <a:t>(Türkiye Ulusal Ajansı)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0" y="4038600"/>
            <a:ext cx="2473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TEŞEKKÜRLER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00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09899441"/>
              </p:ext>
            </p:extLst>
          </p:nvPr>
        </p:nvGraphicFramePr>
        <p:xfrm>
          <a:off x="457200" y="228600"/>
          <a:ext cx="7924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955287"/>
              </p:ext>
            </p:extLst>
          </p:nvPr>
        </p:nvGraphicFramePr>
        <p:xfrm>
          <a:off x="457200" y="9144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b="1" dirty="0" smtClean="0"/>
              <a:t>Gençlik Diyaloğu Projelerinin Amacı Nedir?</a:t>
            </a: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r-TR" dirty="0" smtClean="0">
                <a:solidFill>
                  <a:srgbClr val="0070C0"/>
                </a:solidFill>
              </a:rPr>
              <a:t>Gençlerin yerel/bölgesel/ulusal </a:t>
            </a:r>
            <a:r>
              <a:rPr lang="tr-TR" dirty="0">
                <a:solidFill>
                  <a:srgbClr val="0070C0"/>
                </a:solidFill>
              </a:rPr>
              <a:t>ve/veya A</a:t>
            </a:r>
            <a:r>
              <a:rPr lang="tr-TR" dirty="0" smtClean="0">
                <a:solidFill>
                  <a:srgbClr val="0070C0"/>
                </a:solidFill>
              </a:rPr>
              <a:t>vrupa/uluslararası </a:t>
            </a:r>
            <a:r>
              <a:rPr lang="tr-TR" dirty="0">
                <a:solidFill>
                  <a:srgbClr val="0070C0"/>
                </a:solidFill>
              </a:rPr>
              <a:t>düzeyde gençlik politikalarının şekillenmesine katkıda </a:t>
            </a:r>
            <a:r>
              <a:rPr lang="tr-TR" dirty="0" smtClean="0">
                <a:solidFill>
                  <a:srgbClr val="0070C0"/>
                </a:solidFill>
              </a:rPr>
              <a:t>bulunmasını sağlamak (pozisyon/tutum </a:t>
            </a:r>
            <a:r>
              <a:rPr lang="tr-TR" dirty="0">
                <a:solidFill>
                  <a:srgbClr val="0070C0"/>
                </a:solidFill>
              </a:rPr>
              <a:t>belirleme; teklif/tavsiyede bulunma).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 </a:t>
            </a:r>
            <a:endParaRPr lang="tr-TR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tr-TR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 algn="ctr">
              <a:buNone/>
            </a:pPr>
            <a:endParaRPr lang="tr-TR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tr-TR" dirty="0" smtClean="0">
                <a:solidFill>
                  <a:srgbClr val="0070C0"/>
                </a:solidFill>
              </a:rPr>
              <a:t>Tüm </a:t>
            </a:r>
            <a:r>
              <a:rPr lang="tr-TR" dirty="0">
                <a:solidFill>
                  <a:srgbClr val="0070C0"/>
                </a:solidFill>
              </a:rPr>
              <a:t>Avrupa’daki gençlerin demokratik ve sosyal yaşama katılımlarını teşvik etmek </a:t>
            </a:r>
          </a:p>
          <a:p>
            <a:endParaRPr lang="tr-TR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44" y="5257800"/>
            <a:ext cx="1476694" cy="146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304" y="1803952"/>
            <a:ext cx="2637835" cy="1751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7085" y="914400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tr-TR" altLang="tr-TR" sz="2400" b="1" dirty="0" smtClean="0">
                <a:solidFill>
                  <a:srgbClr val="C00000"/>
                </a:solidFill>
              </a:rPr>
              <a:t>GENÇLİK DİYALOĞUNUN TEMATİK KAVRAMLARI</a:t>
            </a:r>
            <a:endParaRPr lang="tr-TR" sz="2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345496" y="1447800"/>
            <a:ext cx="8229600" cy="463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632523"/>
              </a:buClr>
              <a:buFont typeface="Wingdings" panose="05000000000000000000" pitchFamily="2" charset="2"/>
              <a:buChar char="Ø"/>
            </a:pPr>
            <a:r>
              <a:rPr lang="tr-TR" altLang="tr-TR" sz="2000" dirty="0" smtClean="0">
                <a:solidFill>
                  <a:srgbClr val="0070C0"/>
                </a:solidFill>
              </a:rPr>
              <a:t>Gençlerin Yoksulluk Problemleri,</a:t>
            </a:r>
            <a:endParaRPr lang="tr-TR" altLang="tr-TR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632523"/>
              </a:buClr>
              <a:buFont typeface="Wingdings" panose="05000000000000000000" pitchFamily="2" charset="2"/>
              <a:buChar char="Ø"/>
            </a:pPr>
            <a:r>
              <a:rPr lang="tr-TR" altLang="tr-TR" sz="2000" dirty="0" smtClean="0">
                <a:solidFill>
                  <a:srgbClr val="0070C0"/>
                </a:solidFill>
              </a:rPr>
              <a:t>Gençliğin İstihdamı,</a:t>
            </a:r>
            <a:endParaRPr lang="it-IT" altLang="tr-TR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632523"/>
              </a:buClr>
              <a:buFont typeface="Wingdings" panose="05000000000000000000" pitchFamily="2" charset="2"/>
              <a:buChar char="Ø"/>
            </a:pPr>
            <a:r>
              <a:rPr lang="tr-TR" altLang="tr-TR" sz="2000" dirty="0" smtClean="0">
                <a:solidFill>
                  <a:srgbClr val="0070C0"/>
                </a:solidFill>
              </a:rPr>
              <a:t>Gençliğin Sorunlarının Örgün ve Yaygın Eğitimle Desteklenmesi ve Çözümüne Yönelik Faaliyetler Düzenlenmesi </a:t>
            </a:r>
            <a:endParaRPr lang="tr-TR" altLang="tr-TR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632523"/>
              </a:buClr>
              <a:buFont typeface="Wingdings" panose="05000000000000000000" pitchFamily="2" charset="2"/>
              <a:buChar char="Ø"/>
            </a:pPr>
            <a:r>
              <a:rPr lang="tr-TR" altLang="tr-TR" sz="2000" dirty="0" smtClean="0">
                <a:solidFill>
                  <a:srgbClr val="0070C0"/>
                </a:solidFill>
              </a:rPr>
              <a:t>Gençlerin Ekonomik Olarak Bağımsız Hale Gelmesi,</a:t>
            </a:r>
            <a:endParaRPr lang="tr-TR" altLang="tr-TR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632523"/>
              </a:buClr>
              <a:buFont typeface="Wingdings" panose="05000000000000000000" pitchFamily="2" charset="2"/>
              <a:buChar char="Ø"/>
            </a:pPr>
            <a:r>
              <a:rPr lang="tr-TR" altLang="tr-TR" sz="2000" dirty="0" smtClean="0">
                <a:solidFill>
                  <a:srgbClr val="0070C0"/>
                </a:solidFill>
              </a:rPr>
              <a:t>Okuldan İşgücü Piyasasına Geçiş,</a:t>
            </a:r>
            <a:endParaRPr lang="tr-TR" altLang="tr-TR" sz="20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632523"/>
              </a:buClr>
              <a:buFont typeface="Wingdings" panose="05000000000000000000" pitchFamily="2" charset="2"/>
              <a:buChar char="Ø"/>
            </a:pPr>
            <a:r>
              <a:rPr lang="tr-TR" altLang="tr-TR" sz="2000" dirty="0" smtClean="0">
                <a:solidFill>
                  <a:srgbClr val="0070C0"/>
                </a:solidFill>
              </a:rPr>
              <a:t>Genç Göçmenlerin Topluma Aktif Olarak Dahil Edilmesi,</a:t>
            </a:r>
            <a:endParaRPr lang="tr-TR" altLang="tr-TR" sz="2000" dirty="0">
              <a:solidFill>
                <a:srgbClr val="0070C0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1"/>
          <a:stretch/>
        </p:blipFill>
        <p:spPr>
          <a:xfrm>
            <a:off x="2314960" y="5429471"/>
            <a:ext cx="4332237" cy="667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0" r="7805"/>
          <a:stretch/>
        </p:blipFill>
        <p:spPr>
          <a:xfrm>
            <a:off x="6781800" y="3089015"/>
            <a:ext cx="2057400" cy="1352817"/>
          </a:xfrm>
          <a:prstGeom prst="snip2DiagRect">
            <a:avLst>
              <a:gd name="adj1" fmla="val 38835"/>
              <a:gd name="adj2" fmla="val 34565"/>
            </a:avLst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altLang="tr-TR" sz="2400" b="1" dirty="0">
                <a:solidFill>
                  <a:srgbClr val="C00000"/>
                </a:solidFill>
              </a:rPr>
              <a:t>GENÇLİK DİYALOĞUNUN TEMATİK KAVRAMLARI</a:t>
            </a:r>
            <a:endParaRPr lang="tr-T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solidFill>
                  <a:srgbClr val="0070C0"/>
                </a:solidFill>
              </a:rPr>
              <a:t>Küreselleşme,</a:t>
            </a:r>
          </a:p>
          <a:p>
            <a:pPr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000" smtClean="0">
                <a:solidFill>
                  <a:srgbClr val="0070C0"/>
                </a:solidFill>
              </a:rPr>
              <a:t>Girişimciliğin ve </a:t>
            </a:r>
            <a:r>
              <a:rPr lang="tr-TR" altLang="tr-TR" sz="2000" dirty="0" smtClean="0">
                <a:solidFill>
                  <a:srgbClr val="0070C0"/>
                </a:solidFill>
              </a:rPr>
              <a:t>Yaratıcılığın Geliştirilmesi,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solidFill>
                  <a:srgbClr val="0070C0"/>
                </a:solidFill>
              </a:rPr>
              <a:t>Çevre/Sürdürülebilir Kalkınma,</a:t>
            </a:r>
            <a:endParaRPr lang="it-IT" altLang="tr-TR" sz="2000" dirty="0" smtClean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solidFill>
                  <a:srgbClr val="0070C0"/>
                </a:solidFill>
              </a:rPr>
              <a:t>Gençliğin Sağlığı,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solidFill>
                  <a:srgbClr val="0070C0"/>
                </a:solidFill>
              </a:rPr>
              <a:t>Türkiye’de Gençliğin ve Avrupa’nın da Gündeminde Olan Diğer Konular...</a:t>
            </a:r>
            <a:endParaRPr lang="it-IT" altLang="tr-TR" sz="2000" dirty="0" smtClean="0">
              <a:solidFill>
                <a:srgbClr val="0070C0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8157">
            <a:off x="6025051" y="1789428"/>
            <a:ext cx="1905000" cy="1646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6"/>
          <a:stretch/>
        </p:blipFill>
        <p:spPr>
          <a:xfrm>
            <a:off x="3352800" y="4403829"/>
            <a:ext cx="2514598" cy="123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altLang="tr-T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 FAALİYETLERİ/ETKİNLİKLERİ HANGİ ŞEKİLLERDE OLABİLİR</a:t>
            </a:r>
            <a:r>
              <a:rPr lang="it-IT" altLang="tr-T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tr-TR" sz="2000" dirty="0">
              <a:solidFill>
                <a:srgbClr val="C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rgbClr val="632523"/>
              </a:buClr>
              <a:buFont typeface="Wingdings" panose="05000000000000000000" pitchFamily="2" charset="2"/>
              <a:buChar char="Ø"/>
            </a:pPr>
            <a:endParaRPr lang="tr-TR" altLang="tr-TR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632523"/>
              </a:buClr>
              <a:buFont typeface="Wingdings" panose="05000000000000000000" pitchFamily="2" charset="2"/>
              <a:buChar char="Ø"/>
            </a:pPr>
            <a:endParaRPr lang="tr-TR" altLang="tr-T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632523"/>
              </a:buClr>
              <a:buFont typeface="Wingdings" panose="05000000000000000000" pitchFamily="2" charset="2"/>
              <a:buChar char="Ø"/>
            </a:pPr>
            <a:r>
              <a:rPr lang="tr-TR" altLang="tr-T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SEMİNERLER,</a:t>
            </a:r>
          </a:p>
          <a:p>
            <a:pPr eaLnBrk="1" hangingPunct="1">
              <a:buClr>
                <a:srgbClr val="632523"/>
              </a:buClr>
              <a:buFont typeface="Wingdings" panose="05000000000000000000" pitchFamily="2" charset="2"/>
              <a:buChar char="Ø"/>
            </a:pPr>
            <a:r>
              <a:rPr lang="tr-TR" altLang="tr-T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KONFERANSLAR,</a:t>
            </a:r>
          </a:p>
          <a:p>
            <a:pPr eaLnBrk="1" hangingPunct="1">
              <a:buClr>
                <a:srgbClr val="632523"/>
              </a:buClr>
              <a:buFont typeface="Wingdings" panose="05000000000000000000" pitchFamily="2" charset="2"/>
              <a:buChar char="Ø"/>
            </a:pPr>
            <a:r>
              <a:rPr lang="tr-TR" altLang="tr-T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ÇALIŞTAYLAR,</a:t>
            </a:r>
          </a:p>
          <a:p>
            <a:pPr eaLnBrk="1" hangingPunct="1">
              <a:buClr>
                <a:srgbClr val="632523"/>
              </a:buClr>
              <a:buFont typeface="Wingdings" panose="05000000000000000000" pitchFamily="2" charset="2"/>
              <a:buChar char="Ø"/>
            </a:pPr>
            <a:r>
              <a:rPr lang="tr-TR" altLang="tr-T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İSTİŞARELER, </a:t>
            </a:r>
          </a:p>
          <a:p>
            <a:pPr eaLnBrk="1" hangingPunct="1">
              <a:buClr>
                <a:srgbClr val="632523"/>
              </a:buClr>
              <a:buFont typeface="Wingdings" panose="05000000000000000000" pitchFamily="2" charset="2"/>
              <a:buChar char="Ø"/>
            </a:pPr>
            <a:r>
              <a:rPr lang="tr-TR" altLang="tr-T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TOPLANTILAR</a:t>
            </a:r>
          </a:p>
          <a:p>
            <a:pPr marL="0" indent="0" eaLnBrk="1" hangingPunct="1">
              <a:buClr>
                <a:srgbClr val="632523"/>
              </a:buClr>
              <a:buNone/>
            </a:pPr>
            <a:endParaRPr lang="tr-TR" altLang="tr-TR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4453" y="1600200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tr-TR" sz="2400" dirty="0">
              <a:solidFill>
                <a:srgbClr val="0070C0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863181"/>
            <a:ext cx="1600201" cy="12309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96112"/>
            <a:ext cx="2436223" cy="1370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7084" y="762000"/>
            <a:ext cx="8468315" cy="609600"/>
          </a:xfrm>
        </p:spPr>
        <p:txBody>
          <a:bodyPr>
            <a:noAutofit/>
          </a:bodyPr>
          <a:lstStyle/>
          <a:p>
            <a:pPr algn="ctr"/>
            <a:r>
              <a:rPr lang="tr-TR" altLang="tr-T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 </a:t>
            </a:r>
            <a:r>
              <a:rPr lang="tr-TR" altLang="tr-T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FAALİYETLERİ/ETKİNLİKLERİ İÇİN ÖNEMLİ HUSUSLAR</a:t>
            </a:r>
            <a:endParaRPr lang="tr-TR" sz="2400" dirty="0">
              <a:solidFill>
                <a:srgbClr val="C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39994" y="1538082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>
                <a:solidFill>
                  <a:srgbClr val="0070C0"/>
                </a:solidFill>
              </a:rPr>
              <a:t>Proje Faaliyetlerinin;</a:t>
            </a:r>
          </a:p>
          <a:p>
            <a:pPr marL="0" indent="0" algn="ctr">
              <a:buNone/>
            </a:pPr>
            <a:endParaRPr lang="tr-TR" sz="2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tr-TR" sz="2400" dirty="0">
                <a:solidFill>
                  <a:srgbClr val="0070C0"/>
                </a:solidFill>
              </a:rPr>
              <a:t> - En az 2     seminer/</a:t>
            </a:r>
            <a:r>
              <a:rPr lang="tr-TR" sz="2400" dirty="0" err="1">
                <a:solidFill>
                  <a:srgbClr val="0070C0"/>
                </a:solidFill>
              </a:rPr>
              <a:t>çalıştay</a:t>
            </a:r>
            <a:endParaRPr lang="tr-TR" sz="2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tr-TR" sz="2400" dirty="0">
                <a:solidFill>
                  <a:srgbClr val="0070C0"/>
                </a:solidFill>
              </a:rPr>
              <a:t>ve</a:t>
            </a:r>
          </a:p>
          <a:p>
            <a:pPr marL="0" indent="0" algn="ctr">
              <a:buNone/>
            </a:pPr>
            <a:r>
              <a:rPr lang="tr-TR" sz="2400" dirty="0">
                <a:solidFill>
                  <a:srgbClr val="0070C0"/>
                </a:solidFill>
              </a:rPr>
              <a:t> - 1 zirve olarak planlanması önerilmektedir</a:t>
            </a:r>
            <a:r>
              <a:rPr lang="tr-TR" sz="2400" dirty="0" smtClean="0">
                <a:solidFill>
                  <a:srgbClr val="0070C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tr-TR" sz="2400" dirty="0" smtClean="0">
                <a:solidFill>
                  <a:srgbClr val="0070C0"/>
                </a:solidFill>
              </a:rPr>
              <a:t>olmalıdır</a:t>
            </a:r>
            <a:endParaRPr lang="tr-TR" sz="2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tr-TR" sz="2400" dirty="0">
              <a:solidFill>
                <a:srgbClr val="0070C0"/>
              </a:solidFill>
            </a:endParaRPr>
          </a:p>
          <a:p>
            <a:pPr marL="0" indent="0" eaLnBrk="1" hangingPunct="1">
              <a:buClr>
                <a:srgbClr val="632523"/>
              </a:buClr>
              <a:buNone/>
            </a:pPr>
            <a:endParaRPr lang="tr-TR" altLang="tr-TR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4453" y="1600200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 smtClean="0">
                <a:solidFill>
                  <a:srgbClr val="0070C0"/>
                </a:solidFill>
              </a:rPr>
              <a:t>Proje Faaliyetleri;</a:t>
            </a:r>
          </a:p>
          <a:p>
            <a:pPr marL="0" indent="0" algn="ctr">
              <a:buNone/>
            </a:pPr>
            <a:endParaRPr lang="tr-TR" sz="2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tr-TR" sz="2400" dirty="0" smtClean="0">
                <a:solidFill>
                  <a:srgbClr val="0070C0"/>
                </a:solidFill>
              </a:rPr>
              <a:t> </a:t>
            </a:r>
            <a:r>
              <a:rPr lang="tr-TR" sz="2400" dirty="0">
                <a:solidFill>
                  <a:srgbClr val="0070C0"/>
                </a:solidFill>
              </a:rPr>
              <a:t>- </a:t>
            </a:r>
            <a:r>
              <a:rPr lang="tr-TR" sz="2400" dirty="0" smtClean="0">
                <a:solidFill>
                  <a:srgbClr val="0070C0"/>
                </a:solidFill>
              </a:rPr>
              <a:t>Projeye </a:t>
            </a:r>
            <a:r>
              <a:rPr lang="tr-TR" sz="2400" dirty="0">
                <a:solidFill>
                  <a:srgbClr val="0070C0"/>
                </a:solidFill>
              </a:rPr>
              <a:t>katılan Program Ülkelerinin herhangi </a:t>
            </a:r>
          </a:p>
          <a:p>
            <a:pPr marL="0" indent="0" algn="ctr">
              <a:buNone/>
            </a:pPr>
            <a:r>
              <a:rPr lang="tr-TR" sz="2400" dirty="0">
                <a:solidFill>
                  <a:srgbClr val="0070C0"/>
                </a:solidFill>
              </a:rPr>
              <a:t>    birinde gerçekleştirilebilir. </a:t>
            </a:r>
          </a:p>
          <a:p>
            <a:pPr marL="0" indent="0" algn="ctr">
              <a:buNone/>
            </a:pPr>
            <a:r>
              <a:rPr lang="tr-TR" sz="2400" dirty="0" smtClean="0">
                <a:solidFill>
                  <a:srgbClr val="0070C0"/>
                </a:solidFill>
              </a:rPr>
              <a:t>- Zirvenin proje koordinatörünün bulunduğu şehirde gerçekleştirilmesi önerilmektedir.</a:t>
            </a:r>
          </a:p>
          <a:p>
            <a:pPr marL="0" indent="0" algn="ctr">
              <a:buNone/>
            </a:pPr>
            <a:endParaRPr lang="tr-TR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838200" y="5257800"/>
            <a:ext cx="7239000" cy="114300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 bir etkinlik en az 30 genci içermek zorunda olmakla birlikte zirveler çok daha geniş katılımlı </a:t>
            </a:r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olmalıdır.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0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altLang="tr-T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PROJELER HANGİ DÜZEYDE YAPILABİLİR?</a:t>
            </a:r>
            <a:endParaRPr lang="tr-TR" sz="28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tr-TR" altLang="tr-TR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tr-TR" altLang="tr-T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ULUSAL PROJELER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tr-TR" altLang="tr-TR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tr-TR" altLang="tr-T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Ortak Zorunlu olmadığı gibi yurtdışından ortaklara da ihtiyaç yoktur.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tr-TR" altLang="tr-T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tr-TR" altLang="tr-T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Ancak </a:t>
            </a:r>
            <a:r>
              <a:rPr lang="tr-TR" altLang="tr-T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birden fazla kurum, kuruluşla yapılması tavsiye edilmektedir.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it-IT" altLang="tr-TR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altLang="tr-TR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tr-TR" altLang="tr-T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ULUSÖTESİ PROJELER</a:t>
            </a:r>
          </a:p>
          <a:p>
            <a:pPr marL="0" indent="0" algn="ctr">
              <a:buNone/>
            </a:pPr>
            <a:endParaRPr lang="tr-TR" altLang="tr-T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tr-T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evcut </a:t>
            </a:r>
            <a:r>
              <a:rPr lang="tr-T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sorunun çözümüne katkı sağlayacak, proje koordinatörünün yanında en az bir </a:t>
            </a:r>
            <a:r>
              <a:rPr lang="tr-T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ulusötesi</a:t>
            </a:r>
            <a:r>
              <a:rPr lang="tr-T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ortağın da projede yer alması </a:t>
            </a:r>
            <a:r>
              <a:rPr lang="tr-T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gerekmektedir.</a:t>
            </a:r>
            <a:endParaRPr lang="tr-TR" altLang="tr-T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tr-TR" altLang="tr-TR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altLang="tr-T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altLang="tr-T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9075</TotalTime>
  <Words>530</Words>
  <Application>Microsoft Office PowerPoint</Application>
  <PresentationFormat>Ekran Gösterisi (4:3)</PresentationFormat>
  <Paragraphs>125</Paragraphs>
  <Slides>15</Slides>
  <Notes>3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2" baseType="lpstr">
      <vt:lpstr>Arial</vt:lpstr>
      <vt:lpstr>Calibri</vt:lpstr>
      <vt:lpstr>Kelson Sans Light</vt:lpstr>
      <vt:lpstr>Tahoma</vt:lpstr>
      <vt:lpstr>Wingdings</vt:lpstr>
      <vt:lpstr>Office Theme</vt:lpstr>
      <vt:lpstr>Artwork</vt:lpstr>
      <vt:lpstr>PowerPoint Sunusu</vt:lpstr>
      <vt:lpstr>PowerPoint Sunusu</vt:lpstr>
      <vt:lpstr>PowerPoint Sunusu</vt:lpstr>
      <vt:lpstr>Gençlik Diyaloğu Projelerinin Amacı Nedir?</vt:lpstr>
      <vt:lpstr>GENÇLİK DİYALOĞUNUN TEMATİK KAVRAMLARI</vt:lpstr>
      <vt:lpstr>GENÇLİK DİYALOĞUNUN TEMATİK KAVRAMLARI</vt:lpstr>
      <vt:lpstr>PROJE FAALİYETLERİ/ETKİNLİKLERİ HANGİ ŞEKİLLERDE OLABİLİR?</vt:lpstr>
      <vt:lpstr>PROJE FAALİYETLERİ/ETKİNLİKLERİ İÇİN ÖNEMLİ HUSUSLAR</vt:lpstr>
      <vt:lpstr>PROJELER HANGİ DÜZEYDE YAPILABİLİR?</vt:lpstr>
      <vt:lpstr>PowerPoint Sunusu</vt:lpstr>
      <vt:lpstr>PowerPoint Sunusu</vt:lpstr>
      <vt:lpstr>    PROJE SÜRESİ</vt:lpstr>
      <vt:lpstr>PowerPoint Sunusu</vt:lpstr>
      <vt:lpstr>HİBE KALEMLERİ</vt:lpstr>
      <vt:lpstr>Avrupa Birliği Eğitim ve Gençlik Programları Merkezi Başkanlığı (Türkiye Ulusal Ajansı)</vt:lpstr>
    </vt:vector>
  </TitlesOfParts>
  <Company>Eksel İletişim Danışmanlığı A.Ş.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Rana Kasapoğlu</dc:creator>
  <cp:lastModifiedBy>Eren Bolat</cp:lastModifiedBy>
  <cp:revision>661</cp:revision>
  <cp:lastPrinted>2016-08-31T10:49:26Z</cp:lastPrinted>
  <dcterms:created xsi:type="dcterms:W3CDTF">2013-12-19T14:43:13Z</dcterms:created>
  <dcterms:modified xsi:type="dcterms:W3CDTF">2020-05-03T20:16:20Z</dcterms:modified>
</cp:coreProperties>
</file>